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08" r:id="rId4"/>
  </p:sldMasterIdLst>
  <p:notesMasterIdLst>
    <p:notesMasterId r:id="rId12"/>
  </p:notesMasterIdLst>
  <p:sldIdLst>
    <p:sldId id="357" r:id="rId5"/>
    <p:sldId id="3987" r:id="rId6"/>
    <p:sldId id="3988" r:id="rId7"/>
    <p:sldId id="3991" r:id="rId8"/>
    <p:sldId id="3989" r:id="rId9"/>
    <p:sldId id="3990" r:id="rId10"/>
    <p:sldId id="410" r:id="rId11"/>
  </p:sldIdLst>
  <p:sldSz cx="9144000" cy="6858000" type="screen4x3"/>
  <p:notesSz cx="6858000" cy="9144000"/>
  <p:embeddedFontLst>
    <p:embeddedFont>
      <p:font typeface="Arial Nova" panose="020B0504020202020204" pitchFamily="34" charset="0"/>
      <p:regular r:id="rId13"/>
      <p:bold r:id="rId14"/>
      <p:italic r:id="rId15"/>
      <p:boldItalic r:id="rId16"/>
    </p:embeddedFont>
    <p:embeddedFont>
      <p:font typeface="Arial Nova Light" panose="020B030402020202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5216" userDrawn="1">
          <p15:clr>
            <a:srgbClr val="A4A3A4"/>
          </p15:clr>
        </p15:guide>
        <p15:guide id="7" pos="544" userDrawn="1">
          <p15:clr>
            <a:srgbClr val="A4A3A4"/>
          </p15:clr>
        </p15:guide>
        <p15:guide id="8" orient="horz" pos="731" userDrawn="1">
          <p15:clr>
            <a:srgbClr val="A4A3A4"/>
          </p15:clr>
        </p15:guide>
        <p15:guide id="9" pos="635" userDrawn="1">
          <p15:clr>
            <a:srgbClr val="A4A3A4"/>
          </p15:clr>
        </p15:guide>
        <p15:guide id="10" pos="4989" userDrawn="1">
          <p15:clr>
            <a:srgbClr val="A4A3A4"/>
          </p15:clr>
        </p15:guide>
        <p15:guide id="11" orient="horz" pos="34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Gill" initials="SG" lastIdx="15" clrIdx="0">
    <p:extLst>
      <p:ext uri="{19B8F6BF-5375-455C-9EA6-DF929625EA0E}">
        <p15:presenceInfo xmlns:p15="http://schemas.microsoft.com/office/powerpoint/2012/main" userId="3a83a92373930424" providerId="Windows Live"/>
      </p:ext>
    </p:extLst>
  </p:cmAuthor>
  <p:cmAuthor id="2" name="Shree Rajani" initials="SR" lastIdx="2" clrIdx="1">
    <p:extLst>
      <p:ext uri="{19B8F6BF-5375-455C-9EA6-DF929625EA0E}">
        <p15:presenceInfo xmlns:p15="http://schemas.microsoft.com/office/powerpoint/2012/main" userId="S::shree.rajani@gsttcharity.org.uk::19a7242f-bb8e-4048-b3c8-24aa5a56b5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4B8B"/>
    <a:srgbClr val="FFEA64"/>
    <a:srgbClr val="335524"/>
    <a:srgbClr val="E6680C"/>
    <a:srgbClr val="1C1C1C"/>
    <a:srgbClr val="80C9CE"/>
    <a:srgbClr val="46A1A8"/>
    <a:srgbClr val="DA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1555" autoAdjust="0"/>
  </p:normalViewPr>
  <p:slideViewPr>
    <p:cSldViewPr snapToGrid="0">
      <p:cViewPr varScale="1">
        <p:scale>
          <a:sx n="80" d="100"/>
          <a:sy n="80" d="100"/>
        </p:scale>
        <p:origin x="1110" y="48"/>
      </p:cViewPr>
      <p:guideLst>
        <p:guide pos="5216"/>
        <p:guide pos="544"/>
        <p:guide orient="horz" pos="731"/>
        <p:guide pos="635"/>
        <p:guide pos="4989"/>
        <p:guide orient="horz" pos="34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Thornton" userId="93532c0f-a3da-49a2-a519-2b0087596a44" providerId="ADAL" clId="{7FB4DD12-3948-4CAE-965F-D0A411E65F62}"/>
    <pc:docChg chg="undo custSel addSld delSld modSld sldOrd">
      <pc:chgData name="Alice Thornton" userId="93532c0f-a3da-49a2-a519-2b0087596a44" providerId="ADAL" clId="{7FB4DD12-3948-4CAE-965F-D0A411E65F62}" dt="2023-07-03T14:07:41.577" v="4288" actId="1076"/>
      <pc:docMkLst>
        <pc:docMk/>
      </pc:docMkLst>
      <pc:sldChg chg="del">
        <pc:chgData name="Alice Thornton" userId="93532c0f-a3da-49a2-a519-2b0087596a44" providerId="ADAL" clId="{7FB4DD12-3948-4CAE-965F-D0A411E65F62}" dt="2023-07-03T14:05:50.436" v="4250" actId="47"/>
        <pc:sldMkLst>
          <pc:docMk/>
          <pc:sldMk cId="2896551583" sldId="347"/>
        </pc:sldMkLst>
      </pc:sldChg>
      <pc:sldChg chg="modSp mod ord modNotesTx">
        <pc:chgData name="Alice Thornton" userId="93532c0f-a3da-49a2-a519-2b0087596a44" providerId="ADAL" clId="{7FB4DD12-3948-4CAE-965F-D0A411E65F62}" dt="2023-07-03T11:29:59.251" v="978" actId="20577"/>
        <pc:sldMkLst>
          <pc:docMk/>
          <pc:sldMk cId="3118174072" sldId="357"/>
        </pc:sldMkLst>
        <pc:spChg chg="mod">
          <ac:chgData name="Alice Thornton" userId="93532c0f-a3da-49a2-a519-2b0087596a44" providerId="ADAL" clId="{7FB4DD12-3948-4CAE-965F-D0A411E65F62}" dt="2023-07-03T11:04:06.106" v="60" actId="20577"/>
          <ac:spMkLst>
            <pc:docMk/>
            <pc:sldMk cId="3118174072" sldId="357"/>
            <ac:spMk id="2" creationId="{4F7C2FF4-A5F2-654F-A918-FA72CE5774D2}"/>
          </ac:spMkLst>
        </pc:spChg>
        <pc:spChg chg="mod">
          <ac:chgData name="Alice Thornton" userId="93532c0f-a3da-49a2-a519-2b0087596a44" providerId="ADAL" clId="{7FB4DD12-3948-4CAE-965F-D0A411E65F62}" dt="2023-07-03T11:03:33.417" v="27" actId="20577"/>
          <ac:spMkLst>
            <pc:docMk/>
            <pc:sldMk cId="3118174072" sldId="357"/>
            <ac:spMk id="3" creationId="{950521BD-5C78-4141-8C6B-8E99ECA1F731}"/>
          </ac:spMkLst>
        </pc:spChg>
      </pc:sldChg>
      <pc:sldChg chg="del">
        <pc:chgData name="Alice Thornton" userId="93532c0f-a3da-49a2-a519-2b0087596a44" providerId="ADAL" clId="{7FB4DD12-3948-4CAE-965F-D0A411E65F62}" dt="2023-07-03T14:05:43.290" v="4210" actId="47"/>
        <pc:sldMkLst>
          <pc:docMk/>
          <pc:sldMk cId="2320422435" sldId="358"/>
        </pc:sldMkLst>
      </pc:sldChg>
      <pc:sldChg chg="del">
        <pc:chgData name="Alice Thornton" userId="93532c0f-a3da-49a2-a519-2b0087596a44" providerId="ADAL" clId="{7FB4DD12-3948-4CAE-965F-D0A411E65F62}" dt="2023-07-03T14:05:43.332" v="4211" actId="47"/>
        <pc:sldMkLst>
          <pc:docMk/>
          <pc:sldMk cId="1260738716" sldId="359"/>
        </pc:sldMkLst>
      </pc:sldChg>
      <pc:sldChg chg="del">
        <pc:chgData name="Alice Thornton" userId="93532c0f-a3da-49a2-a519-2b0087596a44" providerId="ADAL" clId="{7FB4DD12-3948-4CAE-965F-D0A411E65F62}" dt="2023-07-03T14:05:43.366" v="4212" actId="47"/>
        <pc:sldMkLst>
          <pc:docMk/>
          <pc:sldMk cId="3395747970" sldId="360"/>
        </pc:sldMkLst>
      </pc:sldChg>
      <pc:sldChg chg="del">
        <pc:chgData name="Alice Thornton" userId="93532c0f-a3da-49a2-a519-2b0087596a44" providerId="ADAL" clId="{7FB4DD12-3948-4CAE-965F-D0A411E65F62}" dt="2023-07-03T14:05:43.733" v="4214" actId="47"/>
        <pc:sldMkLst>
          <pc:docMk/>
          <pc:sldMk cId="1307856254" sldId="361"/>
        </pc:sldMkLst>
      </pc:sldChg>
      <pc:sldChg chg="del">
        <pc:chgData name="Alice Thornton" userId="93532c0f-a3da-49a2-a519-2b0087596a44" providerId="ADAL" clId="{7FB4DD12-3948-4CAE-965F-D0A411E65F62}" dt="2023-07-03T14:05:44.516" v="4216" actId="47"/>
        <pc:sldMkLst>
          <pc:docMk/>
          <pc:sldMk cId="2676705040" sldId="362"/>
        </pc:sldMkLst>
      </pc:sldChg>
      <pc:sldChg chg="del">
        <pc:chgData name="Alice Thornton" userId="93532c0f-a3da-49a2-a519-2b0087596a44" providerId="ADAL" clId="{7FB4DD12-3948-4CAE-965F-D0A411E65F62}" dt="2023-07-03T14:05:44.947" v="4219" actId="47"/>
        <pc:sldMkLst>
          <pc:docMk/>
          <pc:sldMk cId="3189058116" sldId="363"/>
        </pc:sldMkLst>
      </pc:sldChg>
      <pc:sldChg chg="del">
        <pc:chgData name="Alice Thornton" userId="93532c0f-a3da-49a2-a519-2b0087596a44" providerId="ADAL" clId="{7FB4DD12-3948-4CAE-965F-D0A411E65F62}" dt="2023-07-03T14:05:45.342" v="4220" actId="47"/>
        <pc:sldMkLst>
          <pc:docMk/>
          <pc:sldMk cId="2626695615" sldId="364"/>
        </pc:sldMkLst>
      </pc:sldChg>
      <pc:sldChg chg="del">
        <pc:chgData name="Alice Thornton" userId="93532c0f-a3da-49a2-a519-2b0087596a44" providerId="ADAL" clId="{7FB4DD12-3948-4CAE-965F-D0A411E65F62}" dt="2023-07-03T14:05:45.783" v="4224" actId="47"/>
        <pc:sldMkLst>
          <pc:docMk/>
          <pc:sldMk cId="2799906315" sldId="367"/>
        </pc:sldMkLst>
      </pc:sldChg>
      <pc:sldChg chg="del">
        <pc:chgData name="Alice Thornton" userId="93532c0f-a3da-49a2-a519-2b0087596a44" providerId="ADAL" clId="{7FB4DD12-3948-4CAE-965F-D0A411E65F62}" dt="2023-07-03T14:05:46.146" v="4225" actId="47"/>
        <pc:sldMkLst>
          <pc:docMk/>
          <pc:sldMk cId="284360060" sldId="368"/>
        </pc:sldMkLst>
      </pc:sldChg>
      <pc:sldChg chg="del">
        <pc:chgData name="Alice Thornton" userId="93532c0f-a3da-49a2-a519-2b0087596a44" providerId="ADAL" clId="{7FB4DD12-3948-4CAE-965F-D0A411E65F62}" dt="2023-07-03T14:05:46.172" v="4226" actId="47"/>
        <pc:sldMkLst>
          <pc:docMk/>
          <pc:sldMk cId="527455525" sldId="369"/>
        </pc:sldMkLst>
      </pc:sldChg>
      <pc:sldChg chg="del">
        <pc:chgData name="Alice Thornton" userId="93532c0f-a3da-49a2-a519-2b0087596a44" providerId="ADAL" clId="{7FB4DD12-3948-4CAE-965F-D0A411E65F62}" dt="2023-07-03T14:05:46.538" v="4227" actId="47"/>
        <pc:sldMkLst>
          <pc:docMk/>
          <pc:sldMk cId="713960257" sldId="370"/>
        </pc:sldMkLst>
      </pc:sldChg>
      <pc:sldChg chg="del">
        <pc:chgData name="Alice Thornton" userId="93532c0f-a3da-49a2-a519-2b0087596a44" providerId="ADAL" clId="{7FB4DD12-3948-4CAE-965F-D0A411E65F62}" dt="2023-07-03T14:05:46.587" v="4228" actId="47"/>
        <pc:sldMkLst>
          <pc:docMk/>
          <pc:sldMk cId="2430726741" sldId="371"/>
        </pc:sldMkLst>
      </pc:sldChg>
      <pc:sldChg chg="del">
        <pc:chgData name="Alice Thornton" userId="93532c0f-a3da-49a2-a519-2b0087596a44" providerId="ADAL" clId="{7FB4DD12-3948-4CAE-965F-D0A411E65F62}" dt="2023-07-03T14:05:45.378" v="4221" actId="47"/>
        <pc:sldMkLst>
          <pc:docMk/>
          <pc:sldMk cId="769397250" sldId="372"/>
        </pc:sldMkLst>
      </pc:sldChg>
      <pc:sldChg chg="del">
        <pc:chgData name="Alice Thornton" userId="93532c0f-a3da-49a2-a519-2b0087596a44" providerId="ADAL" clId="{7FB4DD12-3948-4CAE-965F-D0A411E65F62}" dt="2023-07-03T14:05:45.459" v="4222" actId="47"/>
        <pc:sldMkLst>
          <pc:docMk/>
          <pc:sldMk cId="2185451932" sldId="373"/>
        </pc:sldMkLst>
      </pc:sldChg>
      <pc:sldChg chg="del">
        <pc:chgData name="Alice Thornton" userId="93532c0f-a3da-49a2-a519-2b0087596a44" providerId="ADAL" clId="{7FB4DD12-3948-4CAE-965F-D0A411E65F62}" dt="2023-07-03T14:05:47.983" v="4235" actId="47"/>
        <pc:sldMkLst>
          <pc:docMk/>
          <pc:sldMk cId="61047341" sldId="386"/>
        </pc:sldMkLst>
      </pc:sldChg>
      <pc:sldChg chg="del">
        <pc:chgData name="Alice Thornton" userId="93532c0f-a3da-49a2-a519-2b0087596a44" providerId="ADAL" clId="{7FB4DD12-3948-4CAE-965F-D0A411E65F62}" dt="2023-07-03T14:05:48.125" v="4236" actId="47"/>
        <pc:sldMkLst>
          <pc:docMk/>
          <pc:sldMk cId="204589532" sldId="387"/>
        </pc:sldMkLst>
      </pc:sldChg>
      <pc:sldChg chg="del">
        <pc:chgData name="Alice Thornton" userId="93532c0f-a3da-49a2-a519-2b0087596a44" providerId="ADAL" clId="{7FB4DD12-3948-4CAE-965F-D0A411E65F62}" dt="2023-07-03T14:05:48.284" v="4237" actId="47"/>
        <pc:sldMkLst>
          <pc:docMk/>
          <pc:sldMk cId="1472545413" sldId="388"/>
        </pc:sldMkLst>
      </pc:sldChg>
      <pc:sldChg chg="del">
        <pc:chgData name="Alice Thornton" userId="93532c0f-a3da-49a2-a519-2b0087596a44" providerId="ADAL" clId="{7FB4DD12-3948-4CAE-965F-D0A411E65F62}" dt="2023-07-03T14:05:48.446" v="4238" actId="47"/>
        <pc:sldMkLst>
          <pc:docMk/>
          <pc:sldMk cId="2117534692" sldId="389"/>
        </pc:sldMkLst>
      </pc:sldChg>
      <pc:sldChg chg="del">
        <pc:chgData name="Alice Thornton" userId="93532c0f-a3da-49a2-a519-2b0087596a44" providerId="ADAL" clId="{7FB4DD12-3948-4CAE-965F-D0A411E65F62}" dt="2023-07-03T14:05:48.610" v="4239" actId="47"/>
        <pc:sldMkLst>
          <pc:docMk/>
          <pc:sldMk cId="663811430" sldId="390"/>
        </pc:sldMkLst>
      </pc:sldChg>
      <pc:sldChg chg="del">
        <pc:chgData name="Alice Thornton" userId="93532c0f-a3da-49a2-a519-2b0087596a44" providerId="ADAL" clId="{7FB4DD12-3948-4CAE-965F-D0A411E65F62}" dt="2023-07-03T14:05:48.749" v="4240" actId="47"/>
        <pc:sldMkLst>
          <pc:docMk/>
          <pc:sldMk cId="2312230463" sldId="391"/>
        </pc:sldMkLst>
      </pc:sldChg>
      <pc:sldChg chg="del">
        <pc:chgData name="Alice Thornton" userId="93532c0f-a3da-49a2-a519-2b0087596a44" providerId="ADAL" clId="{7FB4DD12-3948-4CAE-965F-D0A411E65F62}" dt="2023-07-03T14:05:50.942" v="4254" actId="47"/>
        <pc:sldMkLst>
          <pc:docMk/>
          <pc:sldMk cId="4184518799" sldId="399"/>
        </pc:sldMkLst>
      </pc:sldChg>
      <pc:sldChg chg="del">
        <pc:chgData name="Alice Thornton" userId="93532c0f-a3da-49a2-a519-2b0087596a44" providerId="ADAL" clId="{7FB4DD12-3948-4CAE-965F-D0A411E65F62}" dt="2023-07-03T14:05:49.553" v="4245" actId="47"/>
        <pc:sldMkLst>
          <pc:docMk/>
          <pc:sldMk cId="1269975486" sldId="400"/>
        </pc:sldMkLst>
      </pc:sldChg>
      <pc:sldChg chg="del">
        <pc:chgData name="Alice Thornton" userId="93532c0f-a3da-49a2-a519-2b0087596a44" providerId="ADAL" clId="{7FB4DD12-3948-4CAE-965F-D0A411E65F62}" dt="2023-07-03T14:05:49.696" v="4246" actId="47"/>
        <pc:sldMkLst>
          <pc:docMk/>
          <pc:sldMk cId="2680293078" sldId="401"/>
        </pc:sldMkLst>
      </pc:sldChg>
      <pc:sldChg chg="del">
        <pc:chgData name="Alice Thornton" userId="93532c0f-a3da-49a2-a519-2b0087596a44" providerId="ADAL" clId="{7FB4DD12-3948-4CAE-965F-D0A411E65F62}" dt="2023-07-03T14:05:49.882" v="4247" actId="47"/>
        <pc:sldMkLst>
          <pc:docMk/>
          <pc:sldMk cId="2071685851" sldId="402"/>
        </pc:sldMkLst>
      </pc:sldChg>
      <pc:sldChg chg="del">
        <pc:chgData name="Alice Thornton" userId="93532c0f-a3da-49a2-a519-2b0087596a44" providerId="ADAL" clId="{7FB4DD12-3948-4CAE-965F-D0A411E65F62}" dt="2023-07-03T14:05:50.011" v="4248" actId="47"/>
        <pc:sldMkLst>
          <pc:docMk/>
          <pc:sldMk cId="751603416" sldId="403"/>
        </pc:sldMkLst>
      </pc:sldChg>
      <pc:sldChg chg="del">
        <pc:chgData name="Alice Thornton" userId="93532c0f-a3da-49a2-a519-2b0087596a44" providerId="ADAL" clId="{7FB4DD12-3948-4CAE-965F-D0A411E65F62}" dt="2023-07-03T14:05:50.131" v="4249" actId="47"/>
        <pc:sldMkLst>
          <pc:docMk/>
          <pc:sldMk cId="3475697650" sldId="404"/>
        </pc:sldMkLst>
      </pc:sldChg>
      <pc:sldChg chg="del">
        <pc:chgData name="Alice Thornton" userId="93532c0f-a3da-49a2-a519-2b0087596a44" providerId="ADAL" clId="{7FB4DD12-3948-4CAE-965F-D0A411E65F62}" dt="2023-07-03T14:05:47.131" v="4230" actId="47"/>
        <pc:sldMkLst>
          <pc:docMk/>
          <pc:sldMk cId="2482376026" sldId="405"/>
        </pc:sldMkLst>
      </pc:sldChg>
      <pc:sldChg chg="add del">
        <pc:chgData name="Alice Thornton" userId="93532c0f-a3da-49a2-a519-2b0087596a44" providerId="ADAL" clId="{7FB4DD12-3948-4CAE-965F-D0A411E65F62}" dt="2023-07-03T14:06:02.923" v="4269" actId="47"/>
        <pc:sldMkLst>
          <pc:docMk/>
          <pc:sldMk cId="39145687" sldId="410"/>
        </pc:sldMkLst>
      </pc:sldChg>
      <pc:sldChg chg="add del">
        <pc:chgData name="Alice Thornton" userId="93532c0f-a3da-49a2-a519-2b0087596a44" providerId="ADAL" clId="{7FB4DD12-3948-4CAE-965F-D0A411E65F62}" dt="2023-07-03T14:06:09.437" v="4273" actId="47"/>
        <pc:sldMkLst>
          <pc:docMk/>
          <pc:sldMk cId="761258661" sldId="411"/>
        </pc:sldMkLst>
      </pc:sldChg>
      <pc:sldChg chg="add del">
        <pc:chgData name="Alice Thornton" userId="93532c0f-a3da-49a2-a519-2b0087596a44" providerId="ADAL" clId="{7FB4DD12-3948-4CAE-965F-D0A411E65F62}" dt="2023-07-03T14:06:08.737" v="4272" actId="47"/>
        <pc:sldMkLst>
          <pc:docMk/>
          <pc:sldMk cId="2647495759" sldId="412"/>
        </pc:sldMkLst>
      </pc:sldChg>
      <pc:sldChg chg="add del">
        <pc:chgData name="Alice Thornton" userId="93532c0f-a3da-49a2-a519-2b0087596a44" providerId="ADAL" clId="{7FB4DD12-3948-4CAE-965F-D0A411E65F62}" dt="2023-07-03T14:06:08.241" v="4271" actId="47"/>
        <pc:sldMkLst>
          <pc:docMk/>
          <pc:sldMk cId="1619484194" sldId="413"/>
        </pc:sldMkLst>
      </pc:sldChg>
      <pc:sldChg chg="add del">
        <pc:chgData name="Alice Thornton" userId="93532c0f-a3da-49a2-a519-2b0087596a44" providerId="ADAL" clId="{7FB4DD12-3948-4CAE-965F-D0A411E65F62}" dt="2023-07-03T14:06:07.686" v="4270" actId="47"/>
        <pc:sldMkLst>
          <pc:docMk/>
          <pc:sldMk cId="846739381" sldId="414"/>
        </pc:sldMkLst>
      </pc:sldChg>
      <pc:sldChg chg="del">
        <pc:chgData name="Alice Thornton" userId="93532c0f-a3da-49a2-a519-2b0087596a44" providerId="ADAL" clId="{7FB4DD12-3948-4CAE-965F-D0A411E65F62}" dt="2023-07-03T14:05:47.334" v="4231" actId="47"/>
        <pc:sldMkLst>
          <pc:docMk/>
          <pc:sldMk cId="1676084153" sldId="415"/>
        </pc:sldMkLst>
      </pc:sldChg>
      <pc:sldChg chg="del">
        <pc:chgData name="Alice Thornton" userId="93532c0f-a3da-49a2-a519-2b0087596a44" providerId="ADAL" clId="{7FB4DD12-3948-4CAE-965F-D0A411E65F62}" dt="2023-07-03T14:05:47.498" v="4232" actId="47"/>
        <pc:sldMkLst>
          <pc:docMk/>
          <pc:sldMk cId="2646890880" sldId="416"/>
        </pc:sldMkLst>
      </pc:sldChg>
      <pc:sldChg chg="del">
        <pc:chgData name="Alice Thornton" userId="93532c0f-a3da-49a2-a519-2b0087596a44" providerId="ADAL" clId="{7FB4DD12-3948-4CAE-965F-D0A411E65F62}" dt="2023-07-03T14:05:47.649" v="4233" actId="47"/>
        <pc:sldMkLst>
          <pc:docMk/>
          <pc:sldMk cId="3435861205" sldId="417"/>
        </pc:sldMkLst>
      </pc:sldChg>
      <pc:sldChg chg="del">
        <pc:chgData name="Alice Thornton" userId="93532c0f-a3da-49a2-a519-2b0087596a44" providerId="ADAL" clId="{7FB4DD12-3948-4CAE-965F-D0A411E65F62}" dt="2023-07-03T14:05:47.831" v="4234" actId="47"/>
        <pc:sldMkLst>
          <pc:docMk/>
          <pc:sldMk cId="3874661624" sldId="418"/>
        </pc:sldMkLst>
      </pc:sldChg>
      <pc:sldChg chg="del">
        <pc:chgData name="Alice Thornton" userId="93532c0f-a3da-49a2-a519-2b0087596a44" providerId="ADAL" clId="{7FB4DD12-3948-4CAE-965F-D0A411E65F62}" dt="2023-07-03T14:05:48.920" v="4241" actId="47"/>
        <pc:sldMkLst>
          <pc:docMk/>
          <pc:sldMk cId="305766127" sldId="419"/>
        </pc:sldMkLst>
      </pc:sldChg>
      <pc:sldChg chg="del">
        <pc:chgData name="Alice Thornton" userId="93532c0f-a3da-49a2-a519-2b0087596a44" providerId="ADAL" clId="{7FB4DD12-3948-4CAE-965F-D0A411E65F62}" dt="2023-07-03T14:05:49.072" v="4242" actId="47"/>
        <pc:sldMkLst>
          <pc:docMk/>
          <pc:sldMk cId="1484222174" sldId="420"/>
        </pc:sldMkLst>
      </pc:sldChg>
      <pc:sldChg chg="del">
        <pc:chgData name="Alice Thornton" userId="93532c0f-a3da-49a2-a519-2b0087596a44" providerId="ADAL" clId="{7FB4DD12-3948-4CAE-965F-D0A411E65F62}" dt="2023-07-03T14:05:49.184" v="4243" actId="47"/>
        <pc:sldMkLst>
          <pc:docMk/>
          <pc:sldMk cId="3458281966" sldId="421"/>
        </pc:sldMkLst>
      </pc:sldChg>
      <pc:sldChg chg="del">
        <pc:chgData name="Alice Thornton" userId="93532c0f-a3da-49a2-a519-2b0087596a44" providerId="ADAL" clId="{7FB4DD12-3948-4CAE-965F-D0A411E65F62}" dt="2023-07-03T14:05:49.421" v="4244" actId="47"/>
        <pc:sldMkLst>
          <pc:docMk/>
          <pc:sldMk cId="538532841" sldId="422"/>
        </pc:sldMkLst>
      </pc:sldChg>
      <pc:sldChg chg="del">
        <pc:chgData name="Alice Thornton" userId="93532c0f-a3da-49a2-a519-2b0087596a44" providerId="ADAL" clId="{7FB4DD12-3948-4CAE-965F-D0A411E65F62}" dt="2023-07-03T14:05:50.488" v="4251" actId="47"/>
        <pc:sldMkLst>
          <pc:docMk/>
          <pc:sldMk cId="4274529021" sldId="423"/>
        </pc:sldMkLst>
      </pc:sldChg>
      <pc:sldChg chg="del">
        <pc:chgData name="Alice Thornton" userId="93532c0f-a3da-49a2-a519-2b0087596a44" providerId="ADAL" clId="{7FB4DD12-3948-4CAE-965F-D0A411E65F62}" dt="2023-07-03T14:05:50.835" v="4252" actId="47"/>
        <pc:sldMkLst>
          <pc:docMk/>
          <pc:sldMk cId="637750158" sldId="424"/>
        </pc:sldMkLst>
      </pc:sldChg>
      <pc:sldChg chg="del">
        <pc:chgData name="Alice Thornton" userId="93532c0f-a3da-49a2-a519-2b0087596a44" providerId="ADAL" clId="{7FB4DD12-3948-4CAE-965F-D0A411E65F62}" dt="2023-07-03T14:05:50.887" v="4253" actId="47"/>
        <pc:sldMkLst>
          <pc:docMk/>
          <pc:sldMk cId="3466193547" sldId="425"/>
        </pc:sldMkLst>
      </pc:sldChg>
      <pc:sldChg chg="del">
        <pc:chgData name="Alice Thornton" userId="93532c0f-a3da-49a2-a519-2b0087596a44" providerId="ADAL" clId="{7FB4DD12-3948-4CAE-965F-D0A411E65F62}" dt="2023-07-03T14:05:42.262" v="4207" actId="47"/>
        <pc:sldMkLst>
          <pc:docMk/>
          <pc:sldMk cId="1414548561" sldId="428"/>
        </pc:sldMkLst>
      </pc:sldChg>
      <pc:sldChg chg="del">
        <pc:chgData name="Alice Thornton" userId="93532c0f-a3da-49a2-a519-2b0087596a44" providerId="ADAL" clId="{7FB4DD12-3948-4CAE-965F-D0A411E65F62}" dt="2023-07-03T14:05:44.076" v="4215" actId="47"/>
        <pc:sldMkLst>
          <pc:docMk/>
          <pc:sldMk cId="3063488434" sldId="429"/>
        </pc:sldMkLst>
      </pc:sldChg>
      <pc:sldChg chg="del">
        <pc:chgData name="Alice Thornton" userId="93532c0f-a3da-49a2-a519-2b0087596a44" providerId="ADAL" clId="{7FB4DD12-3948-4CAE-965F-D0A411E65F62}" dt="2023-07-03T14:05:45.724" v="4223" actId="47"/>
        <pc:sldMkLst>
          <pc:docMk/>
          <pc:sldMk cId="2131713589" sldId="430"/>
        </pc:sldMkLst>
      </pc:sldChg>
      <pc:sldChg chg="del">
        <pc:chgData name="Alice Thornton" userId="93532c0f-a3da-49a2-a519-2b0087596a44" providerId="ADAL" clId="{7FB4DD12-3948-4CAE-965F-D0A411E65F62}" dt="2023-07-03T14:05:46.894" v="4229" actId="47"/>
        <pc:sldMkLst>
          <pc:docMk/>
          <pc:sldMk cId="2295585141" sldId="432"/>
        </pc:sldMkLst>
      </pc:sldChg>
      <pc:sldChg chg="del">
        <pc:chgData name="Alice Thornton" userId="93532c0f-a3da-49a2-a519-2b0087596a44" providerId="ADAL" clId="{7FB4DD12-3948-4CAE-965F-D0A411E65F62}" dt="2023-07-03T14:05:51.230" v="4255" actId="47"/>
        <pc:sldMkLst>
          <pc:docMk/>
          <pc:sldMk cId="1361476012" sldId="434"/>
        </pc:sldMkLst>
      </pc:sldChg>
      <pc:sldChg chg="del">
        <pc:chgData name="Alice Thornton" userId="93532c0f-a3da-49a2-a519-2b0087596a44" providerId="ADAL" clId="{7FB4DD12-3948-4CAE-965F-D0A411E65F62}" dt="2023-07-03T14:05:43.678" v="4213" actId="47"/>
        <pc:sldMkLst>
          <pc:docMk/>
          <pc:sldMk cId="1267607335" sldId="435"/>
        </pc:sldMkLst>
      </pc:sldChg>
      <pc:sldChg chg="del">
        <pc:chgData name="Alice Thornton" userId="93532c0f-a3da-49a2-a519-2b0087596a44" providerId="ADAL" clId="{7FB4DD12-3948-4CAE-965F-D0A411E65F62}" dt="2023-07-03T14:05:42.507" v="4208" actId="47"/>
        <pc:sldMkLst>
          <pc:docMk/>
          <pc:sldMk cId="4068096710" sldId="3907"/>
        </pc:sldMkLst>
      </pc:sldChg>
      <pc:sldChg chg="del">
        <pc:chgData name="Alice Thornton" userId="93532c0f-a3da-49a2-a519-2b0087596a44" providerId="ADAL" clId="{7FB4DD12-3948-4CAE-965F-D0A411E65F62}" dt="2023-07-03T14:05:42.782" v="4209" actId="47"/>
        <pc:sldMkLst>
          <pc:docMk/>
          <pc:sldMk cId="1994989411" sldId="3955"/>
        </pc:sldMkLst>
      </pc:sldChg>
      <pc:sldChg chg="del">
        <pc:chgData name="Alice Thornton" userId="93532c0f-a3da-49a2-a519-2b0087596a44" providerId="ADAL" clId="{7FB4DD12-3948-4CAE-965F-D0A411E65F62}" dt="2023-07-03T14:05:44.558" v="4217" actId="47"/>
        <pc:sldMkLst>
          <pc:docMk/>
          <pc:sldMk cId="4093399536" sldId="3985"/>
        </pc:sldMkLst>
      </pc:sldChg>
      <pc:sldChg chg="del">
        <pc:chgData name="Alice Thornton" userId="93532c0f-a3da-49a2-a519-2b0087596a44" providerId="ADAL" clId="{7FB4DD12-3948-4CAE-965F-D0A411E65F62}" dt="2023-07-03T14:05:44.595" v="4218" actId="47"/>
        <pc:sldMkLst>
          <pc:docMk/>
          <pc:sldMk cId="3620997081" sldId="3986"/>
        </pc:sldMkLst>
      </pc:sldChg>
      <pc:sldChg chg="addSp delSp modSp new mod modNotesTx">
        <pc:chgData name="Alice Thornton" userId="93532c0f-a3da-49a2-a519-2b0087596a44" providerId="ADAL" clId="{7FB4DD12-3948-4CAE-965F-D0A411E65F62}" dt="2023-07-03T11:30:15.596" v="980" actId="20577"/>
        <pc:sldMkLst>
          <pc:docMk/>
          <pc:sldMk cId="1522193943" sldId="3987"/>
        </pc:sldMkLst>
        <pc:spChg chg="mod">
          <ac:chgData name="Alice Thornton" userId="93532c0f-a3da-49a2-a519-2b0087596a44" providerId="ADAL" clId="{7FB4DD12-3948-4CAE-965F-D0A411E65F62}" dt="2023-07-03T11:12:38.717" v="599" actId="20577"/>
          <ac:spMkLst>
            <pc:docMk/>
            <pc:sldMk cId="1522193943" sldId="3987"/>
            <ac:spMk id="2" creationId="{E71FD949-6549-BED3-0811-C9AD6AA9C6C4}"/>
          </ac:spMkLst>
        </pc:spChg>
        <pc:spChg chg="mod">
          <ac:chgData name="Alice Thornton" userId="93532c0f-a3da-49a2-a519-2b0087596a44" providerId="ADAL" clId="{7FB4DD12-3948-4CAE-965F-D0A411E65F62}" dt="2023-07-03T11:27:20.972" v="933" actId="20577"/>
          <ac:spMkLst>
            <pc:docMk/>
            <pc:sldMk cId="1522193943" sldId="3987"/>
            <ac:spMk id="3" creationId="{988B1D6D-CA69-928B-24C6-B2FDBEBAAF51}"/>
          </ac:spMkLst>
        </pc:spChg>
        <pc:graphicFrameChg chg="add del mod modGraphic">
          <ac:chgData name="Alice Thornton" userId="93532c0f-a3da-49a2-a519-2b0087596a44" providerId="ADAL" clId="{7FB4DD12-3948-4CAE-965F-D0A411E65F62}" dt="2023-07-03T11:11:28.428" v="451" actId="478"/>
          <ac:graphicFrameMkLst>
            <pc:docMk/>
            <pc:sldMk cId="1522193943" sldId="3987"/>
            <ac:graphicFrameMk id="4" creationId="{4B351AD1-F3A3-D501-218B-F34FDB7E57B6}"/>
          </ac:graphicFrameMkLst>
        </pc:graphicFrameChg>
        <pc:graphicFrameChg chg="add del mod modGraphic">
          <ac:chgData name="Alice Thornton" userId="93532c0f-a3da-49a2-a519-2b0087596a44" providerId="ADAL" clId="{7FB4DD12-3948-4CAE-965F-D0A411E65F62}" dt="2023-07-03T11:19:47.105" v="724" actId="478"/>
          <ac:graphicFrameMkLst>
            <pc:docMk/>
            <pc:sldMk cId="1522193943" sldId="3987"/>
            <ac:graphicFrameMk id="5" creationId="{8B9B633D-9C1F-4ED6-91D5-06150FDA79FC}"/>
          </ac:graphicFrameMkLst>
        </pc:graphicFrameChg>
        <pc:graphicFrameChg chg="add mod modGraphic">
          <ac:chgData name="Alice Thornton" userId="93532c0f-a3da-49a2-a519-2b0087596a44" providerId="ADAL" clId="{7FB4DD12-3948-4CAE-965F-D0A411E65F62}" dt="2023-07-03T11:27:12.237" v="931" actId="1035"/>
          <ac:graphicFrameMkLst>
            <pc:docMk/>
            <pc:sldMk cId="1522193943" sldId="3987"/>
            <ac:graphicFrameMk id="6" creationId="{D73A6EBC-ED2A-3489-86A6-4F3A3D1051A8}"/>
          </ac:graphicFrameMkLst>
        </pc:graphicFrameChg>
      </pc:sldChg>
      <pc:sldChg chg="addSp modSp new mod modNotesTx">
        <pc:chgData name="Alice Thornton" userId="93532c0f-a3da-49a2-a519-2b0087596a44" providerId="ADAL" clId="{7FB4DD12-3948-4CAE-965F-D0A411E65F62}" dt="2023-07-03T13:23:37.240" v="1789" actId="1076"/>
        <pc:sldMkLst>
          <pc:docMk/>
          <pc:sldMk cId="451391830" sldId="3988"/>
        </pc:sldMkLst>
        <pc:spChg chg="mod">
          <ac:chgData name="Alice Thornton" userId="93532c0f-a3da-49a2-a519-2b0087596a44" providerId="ADAL" clId="{7FB4DD12-3948-4CAE-965F-D0A411E65F62}" dt="2023-07-03T13:18:48.456" v="1609" actId="115"/>
          <ac:spMkLst>
            <pc:docMk/>
            <pc:sldMk cId="451391830" sldId="3988"/>
            <ac:spMk id="2" creationId="{CCD8A954-E8DA-C956-A8BA-63B9DE70DCBB}"/>
          </ac:spMkLst>
        </pc:spChg>
        <pc:spChg chg="mod">
          <ac:chgData name="Alice Thornton" userId="93532c0f-a3da-49a2-a519-2b0087596a44" providerId="ADAL" clId="{7FB4DD12-3948-4CAE-965F-D0A411E65F62}" dt="2023-07-03T13:21:18.418" v="1768" actId="20577"/>
          <ac:spMkLst>
            <pc:docMk/>
            <pc:sldMk cId="451391830" sldId="3988"/>
            <ac:spMk id="3" creationId="{E353AAA2-64C5-87F3-7BD3-A4CDD8F6E860}"/>
          </ac:spMkLst>
        </pc:spChg>
        <pc:picChg chg="add mod">
          <ac:chgData name="Alice Thornton" userId="93532c0f-a3da-49a2-a519-2b0087596a44" providerId="ADAL" clId="{7FB4DD12-3948-4CAE-965F-D0A411E65F62}" dt="2023-07-03T13:22:38.860" v="1770" actId="1076"/>
          <ac:picMkLst>
            <pc:docMk/>
            <pc:sldMk cId="451391830" sldId="3988"/>
            <ac:picMk id="5" creationId="{7D49715A-B167-DB75-D21D-BB00CF35E2B0}"/>
          </ac:picMkLst>
        </pc:picChg>
        <pc:picChg chg="add mod">
          <ac:chgData name="Alice Thornton" userId="93532c0f-a3da-49a2-a519-2b0087596a44" providerId="ADAL" clId="{7FB4DD12-3948-4CAE-965F-D0A411E65F62}" dt="2023-07-03T13:23:37.240" v="1789" actId="1076"/>
          <ac:picMkLst>
            <pc:docMk/>
            <pc:sldMk cId="451391830" sldId="3988"/>
            <ac:picMk id="7" creationId="{051552BC-1F0F-251B-9455-20D777FC931D}"/>
          </ac:picMkLst>
        </pc:picChg>
      </pc:sldChg>
      <pc:sldChg chg="addSp modSp new add del mod modNotesTx">
        <pc:chgData name="Alice Thornton" userId="93532c0f-a3da-49a2-a519-2b0087596a44" providerId="ADAL" clId="{7FB4DD12-3948-4CAE-965F-D0A411E65F62}" dt="2023-07-03T14:07:41.577" v="4288" actId="1076"/>
        <pc:sldMkLst>
          <pc:docMk/>
          <pc:sldMk cId="2903732396" sldId="3989"/>
        </pc:sldMkLst>
        <pc:spChg chg="mod">
          <ac:chgData name="Alice Thornton" userId="93532c0f-a3da-49a2-a519-2b0087596a44" providerId="ADAL" clId="{7FB4DD12-3948-4CAE-965F-D0A411E65F62}" dt="2023-07-03T11:29:16.233" v="975" actId="20577"/>
          <ac:spMkLst>
            <pc:docMk/>
            <pc:sldMk cId="2903732396" sldId="3989"/>
            <ac:spMk id="2" creationId="{3F35BD27-F0BD-562B-3783-6E8A07D62F9B}"/>
          </ac:spMkLst>
        </pc:spChg>
        <pc:spChg chg="mod">
          <ac:chgData name="Alice Thornton" userId="93532c0f-a3da-49a2-a519-2b0087596a44" providerId="ADAL" clId="{7FB4DD12-3948-4CAE-965F-D0A411E65F62}" dt="2023-07-03T14:06:40.310" v="4282" actId="20577"/>
          <ac:spMkLst>
            <pc:docMk/>
            <pc:sldMk cId="2903732396" sldId="3989"/>
            <ac:spMk id="3" creationId="{AAB01D0E-2957-313B-7364-6273207A16D0}"/>
          </ac:spMkLst>
        </pc:spChg>
        <pc:picChg chg="add mod">
          <ac:chgData name="Alice Thornton" userId="93532c0f-a3da-49a2-a519-2b0087596a44" providerId="ADAL" clId="{7FB4DD12-3948-4CAE-965F-D0A411E65F62}" dt="2023-07-03T14:06:51.243" v="4284" actId="1076"/>
          <ac:picMkLst>
            <pc:docMk/>
            <pc:sldMk cId="2903732396" sldId="3989"/>
            <ac:picMk id="5" creationId="{FA038B47-69DF-4DBA-BEEC-69C7A8022155}"/>
          </ac:picMkLst>
        </pc:picChg>
        <pc:picChg chg="add mod">
          <ac:chgData name="Alice Thornton" userId="93532c0f-a3da-49a2-a519-2b0087596a44" providerId="ADAL" clId="{7FB4DD12-3948-4CAE-965F-D0A411E65F62}" dt="2023-07-03T14:07:41.577" v="4288" actId="1076"/>
          <ac:picMkLst>
            <pc:docMk/>
            <pc:sldMk cId="2903732396" sldId="3989"/>
            <ac:picMk id="7" creationId="{8E685F71-9D7D-FF60-F24A-3EAA589856AD}"/>
          </ac:picMkLst>
        </pc:picChg>
      </pc:sldChg>
      <pc:sldChg chg="addSp delSp modSp new add del mod">
        <pc:chgData name="Alice Thornton" userId="93532c0f-a3da-49a2-a519-2b0087596a44" providerId="ADAL" clId="{7FB4DD12-3948-4CAE-965F-D0A411E65F62}" dt="2023-07-03T14:05:55.356" v="4264" actId="47"/>
        <pc:sldMkLst>
          <pc:docMk/>
          <pc:sldMk cId="1327781638" sldId="3990"/>
        </pc:sldMkLst>
        <pc:spChg chg="mod">
          <ac:chgData name="Alice Thornton" userId="93532c0f-a3da-49a2-a519-2b0087596a44" providerId="ADAL" clId="{7FB4DD12-3948-4CAE-965F-D0A411E65F62}" dt="2023-07-03T11:23:35.612" v="789" actId="20577"/>
          <ac:spMkLst>
            <pc:docMk/>
            <pc:sldMk cId="1327781638" sldId="3990"/>
            <ac:spMk id="2" creationId="{3F3C0A5B-0493-CD33-786E-2B3D0E08B924}"/>
          </ac:spMkLst>
        </pc:spChg>
        <pc:spChg chg="del">
          <ac:chgData name="Alice Thornton" userId="93532c0f-a3da-49a2-a519-2b0087596a44" providerId="ADAL" clId="{7FB4DD12-3948-4CAE-965F-D0A411E65F62}" dt="2023-07-03T11:22:19.133" v="745" actId="478"/>
          <ac:spMkLst>
            <pc:docMk/>
            <pc:sldMk cId="1327781638" sldId="3990"/>
            <ac:spMk id="3" creationId="{1DF6DADD-A61A-93D7-DF15-D37E482CD48F}"/>
          </ac:spMkLst>
        </pc:spChg>
        <pc:picChg chg="add mod">
          <ac:chgData name="Alice Thornton" userId="93532c0f-a3da-49a2-a519-2b0087596a44" providerId="ADAL" clId="{7FB4DD12-3948-4CAE-965F-D0A411E65F62}" dt="2023-07-03T11:26:05.025" v="792" actId="14100"/>
          <ac:picMkLst>
            <pc:docMk/>
            <pc:sldMk cId="1327781638" sldId="3990"/>
            <ac:picMk id="5" creationId="{DF09BE0B-2BF8-B947-67D0-F3B1CF01C3F5}"/>
          </ac:picMkLst>
        </pc:picChg>
        <pc:picChg chg="add mod">
          <ac:chgData name="Alice Thornton" userId="93532c0f-a3da-49a2-a519-2b0087596a44" providerId="ADAL" clId="{7FB4DD12-3948-4CAE-965F-D0A411E65F62}" dt="2023-07-03T11:26:01.643" v="791" actId="14100"/>
          <ac:picMkLst>
            <pc:docMk/>
            <pc:sldMk cId="1327781638" sldId="3990"/>
            <ac:picMk id="7" creationId="{BBC69C46-DDF7-0D38-9300-D607984E799E}"/>
          </ac:picMkLst>
        </pc:picChg>
      </pc:sldChg>
      <pc:sldChg chg="addSp modSp new mod modNotesTx">
        <pc:chgData name="Alice Thornton" userId="93532c0f-a3da-49a2-a519-2b0087596a44" providerId="ADAL" clId="{7FB4DD12-3948-4CAE-965F-D0A411E65F62}" dt="2023-07-03T13:59:08.717" v="3486" actId="20577"/>
        <pc:sldMkLst>
          <pc:docMk/>
          <pc:sldMk cId="1275655358" sldId="3991"/>
        </pc:sldMkLst>
        <pc:spChg chg="mod">
          <ac:chgData name="Alice Thornton" userId="93532c0f-a3da-49a2-a519-2b0087596a44" providerId="ADAL" clId="{7FB4DD12-3948-4CAE-965F-D0A411E65F62}" dt="2023-07-03T11:28:27.478" v="969" actId="20577"/>
          <ac:spMkLst>
            <pc:docMk/>
            <pc:sldMk cId="1275655358" sldId="3991"/>
            <ac:spMk id="2" creationId="{F60A14BE-6BE9-2A00-4ECD-D23EFAE850F8}"/>
          </ac:spMkLst>
        </pc:spChg>
        <pc:spChg chg="mod">
          <ac:chgData name="Alice Thornton" userId="93532c0f-a3da-49a2-a519-2b0087596a44" providerId="ADAL" clId="{7FB4DD12-3948-4CAE-965F-D0A411E65F62}" dt="2023-07-03T13:58:37.924" v="3344" actId="113"/>
          <ac:spMkLst>
            <pc:docMk/>
            <pc:sldMk cId="1275655358" sldId="3991"/>
            <ac:spMk id="3" creationId="{BB86F736-5B35-515C-3ED2-180D77786373}"/>
          </ac:spMkLst>
        </pc:spChg>
        <pc:picChg chg="add mod">
          <ac:chgData name="Alice Thornton" userId="93532c0f-a3da-49a2-a519-2b0087596a44" providerId="ADAL" clId="{7FB4DD12-3948-4CAE-965F-D0A411E65F62}" dt="2023-07-03T13:55:28.693" v="3245" actId="1076"/>
          <ac:picMkLst>
            <pc:docMk/>
            <pc:sldMk cId="1275655358" sldId="3991"/>
            <ac:picMk id="5" creationId="{5F166C70-E583-F93B-2610-08C587AFC62B}"/>
          </ac:picMkLst>
        </pc:picChg>
        <pc:picChg chg="add mod">
          <ac:chgData name="Alice Thornton" userId="93532c0f-a3da-49a2-a519-2b0087596a44" providerId="ADAL" clId="{7FB4DD12-3948-4CAE-965F-D0A411E65F62}" dt="2023-07-03T13:56:59.289" v="3248" actId="1076"/>
          <ac:picMkLst>
            <pc:docMk/>
            <pc:sldMk cId="1275655358" sldId="3991"/>
            <ac:picMk id="7" creationId="{6E9E886F-176F-CEBB-C44C-E9D4A4962B5B}"/>
          </ac:picMkLst>
        </pc:picChg>
      </pc:sldChg>
    </pc:docChg>
  </pc:docChgLst>
  <pc:docChgLst>
    <pc:chgData name="Alice Thornton" userId="93532c0f-a3da-49a2-a519-2b0087596a44" providerId="ADAL" clId="{708874E1-E72A-46AD-AE3F-AA0A487D4F0D}"/>
    <pc:docChg chg="custSel modSld">
      <pc:chgData name="Alice Thornton" userId="93532c0f-a3da-49a2-a519-2b0087596a44" providerId="ADAL" clId="{708874E1-E72A-46AD-AE3F-AA0A487D4F0D}" dt="2023-07-05T14:10:37.543" v="361" actId="6549"/>
      <pc:docMkLst>
        <pc:docMk/>
      </pc:docMkLst>
      <pc:sldChg chg="modNotesTx">
        <pc:chgData name="Alice Thornton" userId="93532c0f-a3da-49a2-a519-2b0087596a44" providerId="ADAL" clId="{708874E1-E72A-46AD-AE3F-AA0A487D4F0D}" dt="2023-07-05T14:09:27.595" v="0" actId="6549"/>
        <pc:sldMkLst>
          <pc:docMk/>
          <pc:sldMk cId="3118174072" sldId="357"/>
        </pc:sldMkLst>
      </pc:sldChg>
      <pc:sldChg chg="modNotesTx">
        <pc:chgData name="Alice Thornton" userId="93532c0f-a3da-49a2-a519-2b0087596a44" providerId="ADAL" clId="{708874E1-E72A-46AD-AE3F-AA0A487D4F0D}" dt="2023-07-05T14:10:25.358" v="358" actId="20577"/>
        <pc:sldMkLst>
          <pc:docMk/>
          <pc:sldMk cId="1522193943" sldId="3987"/>
        </pc:sldMkLst>
      </pc:sldChg>
      <pc:sldChg chg="modNotesTx">
        <pc:chgData name="Alice Thornton" userId="93532c0f-a3da-49a2-a519-2b0087596a44" providerId="ADAL" clId="{708874E1-E72A-46AD-AE3F-AA0A487D4F0D}" dt="2023-07-05T14:10:29.607" v="359" actId="6549"/>
        <pc:sldMkLst>
          <pc:docMk/>
          <pc:sldMk cId="451391830" sldId="3988"/>
        </pc:sldMkLst>
      </pc:sldChg>
      <pc:sldChg chg="modNotesTx">
        <pc:chgData name="Alice Thornton" userId="93532c0f-a3da-49a2-a519-2b0087596a44" providerId="ADAL" clId="{708874E1-E72A-46AD-AE3F-AA0A487D4F0D}" dt="2023-07-05T14:10:37.543" v="361" actId="6549"/>
        <pc:sldMkLst>
          <pc:docMk/>
          <pc:sldMk cId="2903732396" sldId="3989"/>
        </pc:sldMkLst>
      </pc:sldChg>
      <pc:sldChg chg="modNotesTx">
        <pc:chgData name="Alice Thornton" userId="93532c0f-a3da-49a2-a519-2b0087596a44" providerId="ADAL" clId="{708874E1-E72A-46AD-AE3F-AA0A487D4F0D}" dt="2023-07-05T14:10:33.475" v="360" actId="6549"/>
        <pc:sldMkLst>
          <pc:docMk/>
          <pc:sldMk cId="1275655358" sldId="399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DF518-4D6C-430F-AFEA-921A3BDA7B0C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14CE1A8-A61D-4AF3-B438-4EBA22018E33}">
      <dgm:prSet phldrT="[Text]"/>
      <dgm:spPr/>
      <dgm:t>
        <a:bodyPr/>
        <a:lstStyle/>
        <a:p>
          <a:r>
            <a:rPr lang="en-GB" dirty="0"/>
            <a:t>Process</a:t>
          </a:r>
        </a:p>
      </dgm:t>
    </dgm:pt>
    <dgm:pt modelId="{F3E867A0-7DAC-4F40-80F9-F2AFB01C82CA}" type="parTrans" cxnId="{1A11934B-A161-49C4-B9A1-73BBA7E4BE1F}">
      <dgm:prSet/>
      <dgm:spPr/>
      <dgm:t>
        <a:bodyPr/>
        <a:lstStyle/>
        <a:p>
          <a:endParaRPr lang="en-GB"/>
        </a:p>
      </dgm:t>
    </dgm:pt>
    <dgm:pt modelId="{603CFA39-3AFA-4E17-B6EB-DD9543E95CE1}" type="sibTrans" cxnId="{1A11934B-A161-49C4-B9A1-73BBA7E4BE1F}">
      <dgm:prSet/>
      <dgm:spPr/>
      <dgm:t>
        <a:bodyPr/>
        <a:lstStyle/>
        <a:p>
          <a:endParaRPr lang="en-GB"/>
        </a:p>
      </dgm:t>
    </dgm:pt>
    <dgm:pt modelId="{BC054783-62CF-480C-8247-89EC22C2D536}">
      <dgm:prSet phldrT="[Text]"/>
      <dgm:spPr/>
      <dgm:t>
        <a:bodyPr/>
        <a:lstStyle/>
        <a:p>
          <a:r>
            <a:rPr lang="en-GB" dirty="0"/>
            <a:t>Product</a:t>
          </a:r>
        </a:p>
      </dgm:t>
    </dgm:pt>
    <dgm:pt modelId="{82C14F49-176C-446E-ACB7-06221EEA0E27}" type="parTrans" cxnId="{3760DEBE-7355-4D6C-ACB0-3AF706071C07}">
      <dgm:prSet/>
      <dgm:spPr/>
      <dgm:t>
        <a:bodyPr/>
        <a:lstStyle/>
        <a:p>
          <a:endParaRPr lang="en-GB"/>
        </a:p>
      </dgm:t>
    </dgm:pt>
    <dgm:pt modelId="{FED8D069-8188-4F91-8F74-0F35BF7F5AD1}" type="sibTrans" cxnId="{3760DEBE-7355-4D6C-ACB0-3AF706071C07}">
      <dgm:prSet/>
      <dgm:spPr/>
      <dgm:t>
        <a:bodyPr/>
        <a:lstStyle/>
        <a:p>
          <a:endParaRPr lang="en-GB"/>
        </a:p>
      </dgm:t>
    </dgm:pt>
    <dgm:pt modelId="{4D136FC5-7EC8-47BA-8281-09F3939FA418}" type="pres">
      <dgm:prSet presAssocID="{8FDDF518-4D6C-430F-AFEA-921A3BDA7B0C}" presName="cycle" presStyleCnt="0">
        <dgm:presLayoutVars>
          <dgm:dir/>
          <dgm:resizeHandles val="exact"/>
        </dgm:presLayoutVars>
      </dgm:prSet>
      <dgm:spPr/>
    </dgm:pt>
    <dgm:pt modelId="{96D26059-0377-4648-A692-1D50885E0906}" type="pres">
      <dgm:prSet presAssocID="{314CE1A8-A61D-4AF3-B438-4EBA22018E33}" presName="arrow" presStyleLbl="node1" presStyleIdx="0" presStyleCnt="2">
        <dgm:presLayoutVars>
          <dgm:bulletEnabled val="1"/>
        </dgm:presLayoutVars>
      </dgm:prSet>
      <dgm:spPr/>
    </dgm:pt>
    <dgm:pt modelId="{A2CC383D-D33A-4585-8D80-3C259EBC5DA5}" type="pres">
      <dgm:prSet presAssocID="{BC054783-62CF-480C-8247-89EC22C2D536}" presName="arrow" presStyleLbl="node1" presStyleIdx="1" presStyleCnt="2">
        <dgm:presLayoutVars>
          <dgm:bulletEnabled val="1"/>
        </dgm:presLayoutVars>
      </dgm:prSet>
      <dgm:spPr/>
    </dgm:pt>
  </dgm:ptLst>
  <dgm:cxnLst>
    <dgm:cxn modelId="{1A11934B-A161-49C4-B9A1-73BBA7E4BE1F}" srcId="{8FDDF518-4D6C-430F-AFEA-921A3BDA7B0C}" destId="{314CE1A8-A61D-4AF3-B438-4EBA22018E33}" srcOrd="0" destOrd="0" parTransId="{F3E867A0-7DAC-4F40-80F9-F2AFB01C82CA}" sibTransId="{603CFA39-3AFA-4E17-B6EB-DD9543E95CE1}"/>
    <dgm:cxn modelId="{A2C85591-9F34-4492-A91D-CEF0BB301F4B}" type="presOf" srcId="{BC054783-62CF-480C-8247-89EC22C2D536}" destId="{A2CC383D-D33A-4585-8D80-3C259EBC5DA5}" srcOrd="0" destOrd="0" presId="urn:microsoft.com/office/officeart/2005/8/layout/arrow1"/>
    <dgm:cxn modelId="{3760DEBE-7355-4D6C-ACB0-3AF706071C07}" srcId="{8FDDF518-4D6C-430F-AFEA-921A3BDA7B0C}" destId="{BC054783-62CF-480C-8247-89EC22C2D536}" srcOrd="1" destOrd="0" parTransId="{82C14F49-176C-446E-ACB7-06221EEA0E27}" sibTransId="{FED8D069-8188-4F91-8F74-0F35BF7F5AD1}"/>
    <dgm:cxn modelId="{B65F08C1-2BB0-47FB-95C3-F4CD2DF2582C}" type="presOf" srcId="{8FDDF518-4D6C-430F-AFEA-921A3BDA7B0C}" destId="{4D136FC5-7EC8-47BA-8281-09F3939FA418}" srcOrd="0" destOrd="0" presId="urn:microsoft.com/office/officeart/2005/8/layout/arrow1"/>
    <dgm:cxn modelId="{7A5AA2C4-303D-4B46-ABFF-DBDDAB293DC1}" type="presOf" srcId="{314CE1A8-A61D-4AF3-B438-4EBA22018E33}" destId="{96D26059-0377-4648-A692-1D50885E0906}" srcOrd="0" destOrd="0" presId="urn:microsoft.com/office/officeart/2005/8/layout/arrow1"/>
    <dgm:cxn modelId="{F2779117-053D-4A06-8969-A768FD0A0E4A}" type="presParOf" srcId="{4D136FC5-7EC8-47BA-8281-09F3939FA418}" destId="{96D26059-0377-4648-A692-1D50885E0906}" srcOrd="0" destOrd="0" presId="urn:microsoft.com/office/officeart/2005/8/layout/arrow1"/>
    <dgm:cxn modelId="{B2FBC365-01FF-4E1A-832B-A8EA1C76261D}" type="presParOf" srcId="{4D136FC5-7EC8-47BA-8281-09F3939FA418}" destId="{A2CC383D-D33A-4585-8D80-3C259EBC5DA5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26059-0377-4648-A692-1D50885E0906}">
      <dsp:nvSpPr>
        <dsp:cNvPr id="0" name=""/>
        <dsp:cNvSpPr/>
      </dsp:nvSpPr>
      <dsp:spPr>
        <a:xfrm rot="16200000">
          <a:off x="253" y="580925"/>
          <a:ext cx="2902148" cy="2902148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Process</a:t>
          </a:r>
        </a:p>
      </dsp:txBody>
      <dsp:txXfrm rot="5400000">
        <a:off x="508129" y="1306462"/>
        <a:ext cx="2394272" cy="1451074"/>
      </dsp:txXfrm>
    </dsp:sp>
    <dsp:sp modelId="{A2CC383D-D33A-4585-8D80-3C259EBC5DA5}">
      <dsp:nvSpPr>
        <dsp:cNvPr id="0" name=""/>
        <dsp:cNvSpPr/>
      </dsp:nvSpPr>
      <dsp:spPr>
        <a:xfrm rot="5400000">
          <a:off x="3193598" y="580925"/>
          <a:ext cx="2902148" cy="2902148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Product</a:t>
          </a:r>
        </a:p>
      </dsp:txBody>
      <dsp:txXfrm rot="-5400000">
        <a:off x="3193598" y="1306462"/>
        <a:ext cx="2394272" cy="1451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970D2-946D-47C2-A0E8-9A9856C00394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20A10-A247-4A16-882B-0D31A7970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284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20A10-A247-4A16-882B-0D31A79708A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834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that all of my suggestions on the following slides are just suggestions from my experience. They won’t necessarily work in every context – organisations and their learning aspirations/needs can be very different. But hopefully there are at least some ideas there which you might find useful.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20A10-A247-4A16-882B-0D31A79708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578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20A10-A247-4A16-882B-0D31A79708A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002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20A10-A247-4A16-882B-0D31A79708A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41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20A10-A247-4A16-882B-0D31A79708A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840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20A10-A247-4A16-882B-0D31A79708A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13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Generic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916A9CC-27F1-2F44-956C-550700DA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95D5D7C-CE40-CA4E-9639-1409D2B31ECF}"/>
              </a:ext>
            </a:extLst>
          </p:cNvPr>
          <p:cNvSpPr/>
          <p:nvPr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69C2FB-5D75-5C44-A295-F673C3449ABE}"/>
              </a:ext>
            </a:extLst>
          </p:cNvPr>
          <p:cNvSpPr/>
          <p:nvPr/>
        </p:nvSpPr>
        <p:spPr>
          <a:xfrm>
            <a:off x="0" y="0"/>
            <a:ext cx="219600" cy="6858000"/>
          </a:xfrm>
          <a:prstGeom prst="rect">
            <a:avLst/>
          </a:prstGeom>
          <a:solidFill>
            <a:srgbClr val="46A1A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E9F19-5E48-164D-AF68-31B6E45AD3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000" y="2416233"/>
            <a:ext cx="2003659" cy="712344"/>
          </a:xfrm>
          <a:prstGeom prst="rect">
            <a:avLst/>
          </a:prstGeom>
          <a:solidFill>
            <a:schemeClr val="accent1"/>
          </a:solidFill>
        </p:spPr>
        <p:txBody>
          <a:bodyPr wrap="square" lIns="288000" tIns="251999" rIns="288000" bIns="234000">
            <a:spAutoFit/>
          </a:bodyPr>
          <a:lstStyle>
            <a:lvl1pPr marL="0">
              <a:lnSpc>
                <a:spcPct val="80000"/>
              </a:lnSpc>
              <a:buNone/>
              <a:defRPr sz="16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here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2BF1D-778A-F84B-B26C-A16A1E1D6B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000" y="979200"/>
            <a:ext cx="3177650" cy="1432541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251999" rIns="288000" bIns="234000" anchor="b" anchorCtr="0">
            <a:spAutoFit/>
          </a:bodyPr>
          <a:lstStyle>
            <a:lvl1pPr marL="0">
              <a:spcBef>
                <a:spcPts val="1000"/>
              </a:spcBef>
              <a:buNone/>
              <a:defRPr sz="3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GB"/>
              <a:t>Generic main heading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DCFFD9-09CD-B944-B9EE-BACF3EFEC1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E3CEEA-FD3E-1149-9FBA-521EAA73ABA6}"/>
              </a:ext>
            </a:extLst>
          </p:cNvPr>
          <p:cNvSpPr/>
          <p:nvPr userDrawn="1"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19F628-C33E-1E49-89C6-A01807B3FB02}"/>
              </a:ext>
            </a:extLst>
          </p:cNvPr>
          <p:cNvSpPr/>
          <p:nvPr userDrawn="1"/>
        </p:nvSpPr>
        <p:spPr>
          <a:xfrm>
            <a:off x="0" y="0"/>
            <a:ext cx="219600" cy="6858000"/>
          </a:xfrm>
          <a:prstGeom prst="rect">
            <a:avLst/>
          </a:prstGeom>
          <a:solidFill>
            <a:srgbClr val="46A1A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0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18" userDrawn="1">
          <p15:clr>
            <a:srgbClr val="FBAE40"/>
          </p15:clr>
        </p15:guide>
        <p15:guide id="4" pos="54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(Air Pollutio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BB1327-363B-A14F-BCED-1F68D6D577BE}"/>
              </a:ext>
            </a:extLst>
          </p:cNvPr>
          <p:cNvSpPr/>
          <p:nvPr/>
        </p:nvSpPr>
        <p:spPr>
          <a:xfrm>
            <a:off x="7092950" y="-5503"/>
            <a:ext cx="2051050" cy="6878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E12465-CF8D-DD49-9E31-623987458BEC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37A56C-F75E-2542-AB4F-E103AA09E675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D8AFD5A-E497-304A-A90A-5729C37BBC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0915" y="2830985"/>
            <a:ext cx="3909274" cy="1013969"/>
          </a:xfrm>
          <a:prstGeom prst="rect">
            <a:avLst/>
          </a:prstGeom>
          <a:solidFill>
            <a:schemeClr val="accent5"/>
          </a:solidFill>
        </p:spPr>
        <p:txBody>
          <a:bodyPr wrap="square" lIns="360000" tIns="360000" rIns="360000" bIns="360000">
            <a:spAutoFit/>
          </a:bodyPr>
          <a:lstStyle>
            <a:lvl1pPr marL="0">
              <a:lnSpc>
                <a:spcPct val="113000"/>
              </a:lnSpc>
              <a:buNone/>
              <a:defRPr sz="1800" b="0" i="0">
                <a:solidFill>
                  <a:srgbClr val="1C1C1C"/>
                </a:solidFill>
                <a:latin typeface="Arial Nova Light" panose="020B03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543D49-6D81-E94D-B6D8-D4BC2085B2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A034FB-1B3C-A94A-92FB-B878293BB0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4100" y="1560410"/>
            <a:ext cx="3271838" cy="1266342"/>
          </a:xfrm>
          <a:prstGeom prst="rect">
            <a:avLst/>
          </a:prstGeom>
          <a:solidFill>
            <a:schemeClr val="bg1"/>
          </a:solidFill>
        </p:spPr>
        <p:txBody>
          <a:bodyPr lIns="288000" tIns="251999" rIns="288000" bIns="234000" anchor="b" anchorCtr="0">
            <a:spAutoFit/>
          </a:bodyPr>
          <a:lstStyle>
            <a:lvl1pPr marL="0">
              <a:buNone/>
              <a:defRPr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B5F5D3-474B-B445-9E50-2879523F3D31}"/>
              </a:ext>
            </a:extLst>
          </p:cNvPr>
          <p:cNvSpPr/>
          <p:nvPr userDrawn="1"/>
        </p:nvSpPr>
        <p:spPr>
          <a:xfrm>
            <a:off x="7092950" y="-5503"/>
            <a:ext cx="2051050" cy="6878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32E91D-2A24-2F45-8B5B-58C1C7DC38B7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86E1FD-02D2-9A41-8D6D-36580B979016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17EE95-24BD-E045-9057-6F751EA5E0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40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731" userDrawn="1">
          <p15:clr>
            <a:srgbClr val="FBAE40"/>
          </p15:clr>
        </p15:guide>
        <p15:guide id="6" pos="499" userDrawn="1">
          <p15:clr>
            <a:srgbClr val="FBAE40"/>
          </p15:clr>
        </p15:guide>
        <p15:guide id="7" orient="horz" pos="3657" userDrawn="1">
          <p15:clr>
            <a:srgbClr val="FBAE40"/>
          </p15:clr>
        </p15:guide>
        <p15:guide id="8" pos="446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67AAC2-D845-E848-BCD4-8261AD3741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000" y="840300"/>
            <a:ext cx="1993005" cy="412009"/>
          </a:xfrm>
          <a:prstGeom prst="rect">
            <a:avLst/>
          </a:prstGeom>
          <a:solidFill>
            <a:schemeClr val="accent1"/>
          </a:solidFill>
        </p:spPr>
        <p:txBody>
          <a:bodyPr wrap="square" lIns="216000" tIns="108000" rIns="216000" bIns="108000">
            <a:spAutoFit/>
          </a:bodyPr>
          <a:lstStyle>
            <a:lvl1pPr>
              <a:buNone/>
              <a:defRPr sz="14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Optional descriptor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F5D290-4092-484B-9F00-85C8EB6AE48D}"/>
              </a:ext>
            </a:extLst>
          </p:cNvPr>
          <p:cNvSpPr/>
          <p:nvPr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6815D9-6673-FA4F-B146-7BAEEDD6650B}"/>
              </a:ext>
            </a:extLst>
          </p:cNvPr>
          <p:cNvSpPr/>
          <p:nvPr/>
        </p:nvSpPr>
        <p:spPr>
          <a:xfrm>
            <a:off x="0" y="0"/>
            <a:ext cx="219600" cy="6858000"/>
          </a:xfrm>
          <a:prstGeom prst="rect">
            <a:avLst/>
          </a:prstGeom>
          <a:solidFill>
            <a:srgbClr val="46A1A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E46255-091F-8D4B-9B4C-7AE3D623B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4F181-2F71-0D43-A55B-16841F0C4E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000" y="1256542"/>
            <a:ext cx="4883150" cy="824400"/>
          </a:xfrm>
          <a:prstGeom prst="rect">
            <a:avLst/>
          </a:prstGeom>
          <a:solidFill>
            <a:schemeClr val="bg1"/>
          </a:solidFill>
        </p:spPr>
        <p:txBody>
          <a:bodyPr lIns="216000" tIns="216000" rIns="216000" bIns="216000">
            <a:spAutoFit/>
          </a:bodyPr>
          <a:lstStyle>
            <a:lvl1pPr>
              <a:buNone/>
              <a:defRPr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Transition heading (generic)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6A5EAB-A5B0-8D4F-B84E-5719E564E0FD}"/>
              </a:ext>
            </a:extLst>
          </p:cNvPr>
          <p:cNvSpPr/>
          <p:nvPr userDrawn="1"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B5450E-EDE5-EC4B-AC10-436CFD89E19D}"/>
              </a:ext>
            </a:extLst>
          </p:cNvPr>
          <p:cNvSpPr/>
          <p:nvPr userDrawn="1"/>
        </p:nvSpPr>
        <p:spPr>
          <a:xfrm>
            <a:off x="0" y="0"/>
            <a:ext cx="219600" cy="6858000"/>
          </a:xfrm>
          <a:prstGeom prst="rect">
            <a:avLst/>
          </a:prstGeom>
          <a:solidFill>
            <a:srgbClr val="46A1A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4DC47A-F183-1A4B-BBA2-BFFDD77D9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89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5" userDrawn="1">
          <p15:clr>
            <a:srgbClr val="FBAE40"/>
          </p15:clr>
        </p15:guide>
        <p15:guide id="6" pos="5375" userDrawn="1">
          <p15:clr>
            <a:srgbClr val="FBAE40"/>
          </p15:clr>
        </p15:guide>
        <p15:guide id="7" pos="2880" userDrawn="1">
          <p15:clr>
            <a:srgbClr val="FBAE40"/>
          </p15:clr>
        </p15:guide>
        <p15:guide id="8" orient="horz" pos="52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(Childhood Obes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67AAC2-D845-E848-BCD4-8261AD3741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000" y="850668"/>
            <a:ext cx="1993005" cy="412009"/>
          </a:xfrm>
          <a:prstGeom prst="rect">
            <a:avLst/>
          </a:prstGeom>
          <a:solidFill>
            <a:schemeClr val="accent2"/>
          </a:solidFill>
        </p:spPr>
        <p:txBody>
          <a:bodyPr wrap="square" lIns="216000" tIns="108000" rIns="216000" bIns="108000">
            <a:spAutoFit/>
          </a:bodyPr>
          <a:lstStyle>
            <a:lvl1pPr>
              <a:buNone/>
              <a:defRPr sz="14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Optional descriptor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750D33-0A35-E842-9DA5-9794D76BD4ED}"/>
              </a:ext>
            </a:extLst>
          </p:cNvPr>
          <p:cNvSpPr/>
          <p:nvPr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EB8121-8C04-2A4E-ACC6-2B5CFFB7505F}"/>
              </a:ext>
            </a:extLst>
          </p:cNvPr>
          <p:cNvSpPr/>
          <p:nvPr/>
        </p:nvSpPr>
        <p:spPr>
          <a:xfrm>
            <a:off x="0" y="0"/>
            <a:ext cx="219600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7689D0-B91B-F240-8373-8E432369C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4F181-2F71-0D43-A55B-16841F0C4E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000" y="1262677"/>
            <a:ext cx="3409914" cy="1211816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216000" rIns="216000" bIns="216000">
            <a:spAutoFit/>
          </a:bodyPr>
          <a:lstStyle>
            <a:lvl1pPr marL="0">
              <a:lnSpc>
                <a:spcPct val="90000"/>
              </a:lnSpc>
              <a:buNone/>
              <a:defRPr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Transition: </a:t>
            </a:r>
            <a:br>
              <a:rPr lang="en-US"/>
            </a:br>
            <a:r>
              <a:rPr lang="en-US"/>
              <a:t>Childhood Obesity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D4A444-D19A-554E-9F94-0FB829E08830}"/>
              </a:ext>
            </a:extLst>
          </p:cNvPr>
          <p:cNvSpPr/>
          <p:nvPr userDrawn="1"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D22F8B-7F22-6740-8AB0-776974365BA4}"/>
              </a:ext>
            </a:extLst>
          </p:cNvPr>
          <p:cNvSpPr/>
          <p:nvPr userDrawn="1"/>
        </p:nvSpPr>
        <p:spPr>
          <a:xfrm>
            <a:off x="0" y="0"/>
            <a:ext cx="219600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DAF6C0-1A43-E74A-B97F-87B6D6362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1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5" userDrawn="1">
          <p15:clr>
            <a:srgbClr val="FBAE40"/>
          </p15:clr>
        </p15:guide>
        <p15:guide id="5" pos="5375" userDrawn="1">
          <p15:clr>
            <a:srgbClr val="FBAE40"/>
          </p15:clr>
        </p15:guide>
        <p15:guide id="6" orient="horz" pos="52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(MLT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67AAC2-D845-E848-BCD4-8261AD3741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000" y="850668"/>
            <a:ext cx="1993005" cy="412009"/>
          </a:xfrm>
          <a:prstGeom prst="rect">
            <a:avLst/>
          </a:prstGeom>
          <a:solidFill>
            <a:schemeClr val="accent3"/>
          </a:solidFill>
        </p:spPr>
        <p:txBody>
          <a:bodyPr wrap="square" lIns="216000" tIns="108000" rIns="216000" bIns="108000">
            <a:spAutoFit/>
          </a:bodyPr>
          <a:lstStyle>
            <a:lvl1pPr>
              <a:buNone/>
              <a:defRPr sz="14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Optional descriptor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0DC36D-D941-4E45-A7A3-4078D42298B8}"/>
              </a:ext>
            </a:extLst>
          </p:cNvPr>
          <p:cNvSpPr/>
          <p:nvPr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51928E-CBEE-0344-BC48-3BA5A195A48D}"/>
              </a:ext>
            </a:extLst>
          </p:cNvPr>
          <p:cNvSpPr/>
          <p:nvPr/>
        </p:nvSpPr>
        <p:spPr>
          <a:xfrm>
            <a:off x="0" y="0"/>
            <a:ext cx="21960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AE5959-5073-F343-B127-ECF7FD471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4F181-2F71-0D43-A55B-16841F0C4E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000" y="1266910"/>
            <a:ext cx="3409914" cy="1599614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216000" rIns="216000" bIns="216000">
            <a:spAutoFit/>
          </a:bodyPr>
          <a:lstStyle>
            <a:lvl1pPr marL="0">
              <a:buNone/>
              <a:defRPr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Transition: </a:t>
            </a:r>
            <a:br>
              <a:rPr lang="en-US"/>
            </a:br>
            <a:r>
              <a:rPr lang="en-US"/>
              <a:t>Multiple long-term conditions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5F4F92-7DC5-3549-84A8-8D0BBC23D033}"/>
              </a:ext>
            </a:extLst>
          </p:cNvPr>
          <p:cNvSpPr/>
          <p:nvPr userDrawn="1"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D86F39-EE13-4042-B36A-A5DCCDF90AE0}"/>
              </a:ext>
            </a:extLst>
          </p:cNvPr>
          <p:cNvSpPr/>
          <p:nvPr userDrawn="1"/>
        </p:nvSpPr>
        <p:spPr>
          <a:xfrm>
            <a:off x="0" y="0"/>
            <a:ext cx="21960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BC79EC-F69A-1944-B17E-F44CC35D1E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76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5" userDrawn="1">
          <p15:clr>
            <a:srgbClr val="FBAE40"/>
          </p15:clr>
        </p15:guide>
        <p15:guide id="5" pos="5375" userDrawn="1">
          <p15:clr>
            <a:srgbClr val="FBAE40"/>
          </p15:clr>
        </p15:guide>
        <p15:guide id="6" orient="horz" pos="52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(Adolescent Mental Heal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67AAC2-D845-E848-BCD4-8261AD3741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000" y="850668"/>
            <a:ext cx="1993005" cy="412009"/>
          </a:xfrm>
          <a:prstGeom prst="rect">
            <a:avLst/>
          </a:prstGeom>
          <a:solidFill>
            <a:schemeClr val="accent4"/>
          </a:solidFill>
        </p:spPr>
        <p:txBody>
          <a:bodyPr wrap="square" lIns="216000" tIns="108000" rIns="216000" bIns="108000">
            <a:spAutoFit/>
          </a:bodyPr>
          <a:lstStyle>
            <a:lvl1pPr>
              <a:buNone/>
              <a:defRPr sz="14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Optional descriptor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D9FCCB-5D4F-FC4B-8AE4-D6CB4669AECA}"/>
              </a:ext>
            </a:extLst>
          </p:cNvPr>
          <p:cNvSpPr/>
          <p:nvPr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3E8A4-209B-0F48-B180-387CD8E5050B}"/>
              </a:ext>
            </a:extLst>
          </p:cNvPr>
          <p:cNvSpPr/>
          <p:nvPr/>
        </p:nvSpPr>
        <p:spPr>
          <a:xfrm>
            <a:off x="0" y="0"/>
            <a:ext cx="219600" cy="6858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F53962-871B-1740-95A8-D4E27C738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4F181-2F71-0D43-A55B-16841F0C4E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000" y="1266910"/>
            <a:ext cx="3409914" cy="1599614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216000" rIns="216000" bIns="216000">
            <a:spAutoFit/>
          </a:bodyPr>
          <a:lstStyle>
            <a:lvl1pPr marL="0">
              <a:buNone/>
              <a:defRPr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Transition: </a:t>
            </a:r>
            <a:br>
              <a:rPr lang="en-US"/>
            </a:br>
            <a:r>
              <a:rPr lang="en-US"/>
              <a:t>Adolescent mental health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ACB1A3-5422-9745-8167-492E81AB6B52}"/>
              </a:ext>
            </a:extLst>
          </p:cNvPr>
          <p:cNvSpPr/>
          <p:nvPr userDrawn="1"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C3D41B-D9E7-5A4F-B9BB-36693EFD83A5}"/>
              </a:ext>
            </a:extLst>
          </p:cNvPr>
          <p:cNvSpPr/>
          <p:nvPr userDrawn="1"/>
        </p:nvSpPr>
        <p:spPr>
          <a:xfrm>
            <a:off x="0" y="0"/>
            <a:ext cx="219600" cy="6858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450A59-5D10-2946-A192-E70A3B16E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9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5" userDrawn="1">
          <p15:clr>
            <a:srgbClr val="FBAE40"/>
          </p15:clr>
        </p15:guide>
        <p15:guide id="5" pos="5375" userDrawn="1">
          <p15:clr>
            <a:srgbClr val="FBAE40"/>
          </p15:clr>
        </p15:guide>
        <p15:guide id="6" orient="horz" pos="52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(Air Pollu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67AAC2-D845-E848-BCD4-8261AD3741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000" y="850668"/>
            <a:ext cx="1993005" cy="412009"/>
          </a:xfrm>
          <a:prstGeom prst="rect">
            <a:avLst/>
          </a:prstGeom>
          <a:solidFill>
            <a:schemeClr val="accent5"/>
          </a:solidFill>
        </p:spPr>
        <p:txBody>
          <a:bodyPr wrap="square" lIns="216000" tIns="108000" rIns="216000" bIns="108000">
            <a:spAutoFit/>
          </a:bodyPr>
          <a:lstStyle>
            <a:lvl1pPr>
              <a:buNone/>
              <a:defRPr sz="1400" b="0" i="0">
                <a:solidFill>
                  <a:srgbClr val="1C1C1C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Optional descriptor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FA77CC-0ABE-E249-9AD9-EC7AEC656B2A}"/>
              </a:ext>
            </a:extLst>
          </p:cNvPr>
          <p:cNvSpPr/>
          <p:nvPr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E7DE95-4C7E-B848-B4FF-E3DA3F3645F6}"/>
              </a:ext>
            </a:extLst>
          </p:cNvPr>
          <p:cNvSpPr/>
          <p:nvPr/>
        </p:nvSpPr>
        <p:spPr>
          <a:xfrm>
            <a:off x="0" y="0"/>
            <a:ext cx="219600" cy="6858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B3D21F-6085-2C45-ABB1-608E4FF5A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4F181-2F71-0D43-A55B-16841F0C4E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000" y="1266910"/>
            <a:ext cx="3409914" cy="1599614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216000" rIns="216000" bIns="216000">
            <a:spAutoFit/>
          </a:bodyPr>
          <a:lstStyle>
            <a:lvl1pPr marL="0">
              <a:buNone/>
              <a:defRPr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Transition: </a:t>
            </a:r>
            <a:br>
              <a:rPr lang="en-US"/>
            </a:br>
            <a:r>
              <a:rPr lang="en-US"/>
              <a:t>Health effects of air pollution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C437-A157-7945-A84B-B6B840C54835}"/>
              </a:ext>
            </a:extLst>
          </p:cNvPr>
          <p:cNvSpPr/>
          <p:nvPr userDrawn="1"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E6B21E-B19E-E64F-AD33-25EDB510C951}"/>
              </a:ext>
            </a:extLst>
          </p:cNvPr>
          <p:cNvSpPr/>
          <p:nvPr userDrawn="1"/>
        </p:nvSpPr>
        <p:spPr>
          <a:xfrm>
            <a:off x="0" y="0"/>
            <a:ext cx="219600" cy="6858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89ABA7-DDF9-A044-B340-0AB289386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62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5" userDrawn="1">
          <p15:clr>
            <a:srgbClr val="FBAE40"/>
          </p15:clr>
        </p15:guide>
        <p15:guide id="5" pos="5375" userDrawn="1">
          <p15:clr>
            <a:srgbClr val="FBAE40"/>
          </p15:clr>
        </p15:guide>
        <p15:guide id="6" orient="horz" pos="52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bullets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5762230-A8B2-1F4E-A1BD-D6419E2E2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6C65808-CAA4-DD42-8200-77FFDA7551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8063" y="1582626"/>
            <a:ext cx="6911975" cy="397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4400" indent="-285750">
              <a:lnSpc>
                <a:spcPct val="125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b="0" i="0" baseline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>
              <a:buClr>
                <a:schemeClr val="tx1"/>
              </a:buClr>
            </a:pPr>
            <a:r>
              <a:rPr lang="en-US" spc="10"/>
              <a:t>Bullet list goes here. </a:t>
            </a:r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</a:t>
            </a:r>
          </a:p>
          <a:p>
            <a:pPr>
              <a:buClr>
                <a:schemeClr val="tx1"/>
              </a:buClr>
            </a:pPr>
            <a:r>
              <a:rPr lang="en-US" spc="10"/>
              <a:t>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sem.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endParaRPr lang="en-US" spc="10"/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</a:t>
            </a:r>
          </a:p>
          <a:p>
            <a:pPr>
              <a:buClr>
                <a:schemeClr val="tx1"/>
              </a:buClr>
            </a:pPr>
            <a:r>
              <a:rPr lang="en-US" spc="10"/>
              <a:t>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sem.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47A23-5954-D344-A698-50C2E119EA59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81960B-F4D7-604D-B229-CF5529C57CFA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rgbClr val="80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C3B16F-7849-1E48-B77D-B6D43A6877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B9E1B8-C6A9-9647-9F45-9E8C097950CE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C0713-AB24-8441-A3BE-62F59950C191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rgbClr val="80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F2D8CD-0143-3044-A01D-3BD94EB47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89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385" userDrawn="1">
          <p15:clr>
            <a:srgbClr val="FBAE40"/>
          </p15:clr>
        </p15:guide>
        <p15:guide id="8" pos="5375" userDrawn="1">
          <p15:clr>
            <a:srgbClr val="FBAE40"/>
          </p15:clr>
        </p15:guide>
        <p15:guide id="9" pos="4989" userDrawn="1">
          <p15:clr>
            <a:srgbClr val="FBAE40"/>
          </p15:clr>
        </p15:guide>
        <p15:guide id="10" pos="635" userDrawn="1">
          <p15:clr>
            <a:srgbClr val="FBAE40"/>
          </p15:clr>
        </p15:guide>
        <p15:guide id="11" orient="horz" pos="799" userDrawn="1">
          <p15:clr>
            <a:srgbClr val="FBAE40"/>
          </p15:clr>
        </p15:guide>
        <p15:guide id="12" orient="horz" pos="73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bullets (Childhood Obes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C8E233-C366-0E49-9885-6428D18BEFFB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729BF-0290-4B41-8B56-51B825D2F3DF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EFF714-1B71-C249-A506-C659E6E1EC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6421D24-D3A7-8449-85B3-B3D5674703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5227A4BE-2AA1-1B47-AE2C-8D32C2D552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8063" y="1582626"/>
            <a:ext cx="6911975" cy="397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4400" indent="-285750">
              <a:lnSpc>
                <a:spcPct val="125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b="0" i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>
              <a:buClr>
                <a:schemeClr val="tx1"/>
              </a:buClr>
            </a:pPr>
            <a:r>
              <a:rPr lang="en-US" spc="10"/>
              <a:t>Bullet list goes here. </a:t>
            </a:r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</a:t>
            </a:r>
          </a:p>
          <a:p>
            <a:pPr>
              <a:buClr>
                <a:schemeClr val="tx1"/>
              </a:buClr>
            </a:pPr>
            <a:r>
              <a:rPr lang="en-US" spc="10"/>
              <a:t>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sem.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endParaRPr lang="en-US" spc="10"/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</a:t>
            </a:r>
          </a:p>
          <a:p>
            <a:pPr>
              <a:buClr>
                <a:schemeClr val="tx1"/>
              </a:buClr>
            </a:pPr>
            <a:r>
              <a:rPr lang="en-US" spc="10"/>
              <a:t>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sem.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774F67-B377-FE4C-AE96-98AD5FEA8380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5460D2-970A-0846-A5C8-37C287CF895F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11BB55-7C21-DD41-932E-48CAB74AB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62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85" userDrawn="1">
          <p15:clr>
            <a:srgbClr val="FBAE40"/>
          </p15:clr>
        </p15:guide>
        <p15:guide id="7" pos="5375" userDrawn="1">
          <p15:clr>
            <a:srgbClr val="FBAE40"/>
          </p15:clr>
        </p15:guide>
        <p15:guide id="8" pos="4989" userDrawn="1">
          <p15:clr>
            <a:srgbClr val="FBAE40"/>
          </p15:clr>
        </p15:guide>
        <p15:guide id="9" pos="771" userDrawn="1">
          <p15:clr>
            <a:srgbClr val="FBAE40"/>
          </p15:clr>
        </p15:guide>
        <p15:guide id="10" orient="horz" pos="79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bullets (MLT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742658-5B0C-134B-AF63-42138DFFFB88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924B05-06AE-C746-862F-E851824F95F7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944A2C-03A8-AF48-AF3A-3DA7E1578A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34E0325A-18D9-D74D-81BF-456BC17FCC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4E15B44D-D0F3-8045-8DF6-B710C6ECD5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8063" y="1582626"/>
            <a:ext cx="6911975" cy="397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4400" indent="-285750">
              <a:lnSpc>
                <a:spcPct val="125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b="0" i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>
              <a:buClr>
                <a:schemeClr val="tx1"/>
              </a:buClr>
            </a:pPr>
            <a:r>
              <a:rPr lang="en-US" spc="10"/>
              <a:t>Bullet list goes here. </a:t>
            </a:r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</a:t>
            </a:r>
          </a:p>
          <a:p>
            <a:pPr>
              <a:buClr>
                <a:schemeClr val="tx1"/>
              </a:buClr>
            </a:pPr>
            <a:r>
              <a:rPr lang="en-US" spc="10"/>
              <a:t>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sem.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endParaRPr lang="en-US" spc="10"/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</a:t>
            </a:r>
          </a:p>
          <a:p>
            <a:pPr>
              <a:buClr>
                <a:schemeClr val="tx1"/>
              </a:buClr>
            </a:pPr>
            <a:r>
              <a:rPr lang="en-US" spc="10"/>
              <a:t>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sem.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8E3DBA-B5E8-F745-B002-2CCE6882F463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430F4A-6444-0945-A1F1-8489B8AD7967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279865-AC96-4D42-B2CE-278018984F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62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85" userDrawn="1">
          <p15:clr>
            <a:srgbClr val="FBAE40"/>
          </p15:clr>
        </p15:guide>
        <p15:guide id="7" pos="5375" userDrawn="1">
          <p15:clr>
            <a:srgbClr val="FBAE40"/>
          </p15:clr>
        </p15:guide>
        <p15:guide id="8" pos="5148" userDrawn="1">
          <p15:clr>
            <a:srgbClr val="FBAE40"/>
          </p15:clr>
        </p15:guide>
        <p15:guide id="9" pos="771" userDrawn="1">
          <p15:clr>
            <a:srgbClr val="FBAE40"/>
          </p15:clr>
        </p15:guide>
        <p15:guide id="10" orient="horz" pos="79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bullets (Adolescent Mental Heal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B7F99D-89CD-714B-BB75-5BBA7663FA66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E8C86-AA6A-6743-9937-CEB7ED9C2D57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A82B17-2242-5948-8943-8EED5ED282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7D286AC8-7094-0443-9E3F-138494067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F4D7C799-9DA7-934B-8A47-A18E10AB2A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8063" y="1582626"/>
            <a:ext cx="6911975" cy="397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4400" indent="-285750">
              <a:lnSpc>
                <a:spcPct val="125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b="0" i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>
              <a:buClr>
                <a:schemeClr val="tx1"/>
              </a:buClr>
            </a:pPr>
            <a:r>
              <a:rPr lang="en-US" spc="10"/>
              <a:t>Bullet list goes here. </a:t>
            </a:r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</a:t>
            </a:r>
          </a:p>
          <a:p>
            <a:pPr>
              <a:buClr>
                <a:schemeClr val="tx1"/>
              </a:buClr>
            </a:pPr>
            <a:r>
              <a:rPr lang="en-US" spc="10"/>
              <a:t>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sem.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endParaRPr lang="en-US" spc="10"/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</a:t>
            </a:r>
          </a:p>
          <a:p>
            <a:pPr>
              <a:buClr>
                <a:schemeClr val="tx1"/>
              </a:buClr>
            </a:pPr>
            <a:r>
              <a:rPr lang="en-US" spc="10"/>
              <a:t>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sem.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50F0E3-A52B-C246-90DF-BE0FABEC1D3B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873C9A-543B-A040-A8AD-5DA40F871A8A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3D9E30-543F-0242-944A-F3E4684C7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22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85" userDrawn="1">
          <p15:clr>
            <a:srgbClr val="FBAE40"/>
          </p15:clr>
        </p15:guide>
        <p15:guide id="7" pos="5375" userDrawn="1">
          <p15:clr>
            <a:srgbClr val="FBAE40"/>
          </p15:clr>
        </p15:guide>
        <p15:guide id="8" pos="5148" userDrawn="1">
          <p15:clr>
            <a:srgbClr val="FBAE40"/>
          </p15:clr>
        </p15:guide>
        <p15:guide id="9" pos="771" userDrawn="1">
          <p15:clr>
            <a:srgbClr val="FBAE40"/>
          </p15:clr>
        </p15:guide>
        <p15:guide id="10" orient="horz" pos="79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Childhood Obesit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916A9CC-27F1-2F44-956C-550700DA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D69C2FB-5D75-5C44-A295-F673C3449ABE}"/>
              </a:ext>
            </a:extLst>
          </p:cNvPr>
          <p:cNvSpPr/>
          <p:nvPr/>
        </p:nvSpPr>
        <p:spPr>
          <a:xfrm>
            <a:off x="0" y="0"/>
            <a:ext cx="219600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E9F19-5E48-164D-AF68-31B6E45AD3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000" y="2416233"/>
            <a:ext cx="2003659" cy="712344"/>
          </a:xfrm>
          <a:prstGeom prst="rect">
            <a:avLst/>
          </a:prstGeom>
          <a:solidFill>
            <a:schemeClr val="accent2"/>
          </a:solidFill>
        </p:spPr>
        <p:txBody>
          <a:bodyPr wrap="square" lIns="288000" tIns="251999" rIns="288000" bIns="234000">
            <a:spAutoFit/>
          </a:bodyPr>
          <a:lstStyle>
            <a:lvl1pPr marL="0">
              <a:lnSpc>
                <a:spcPct val="80000"/>
              </a:lnSpc>
              <a:buNone/>
              <a:defRPr sz="16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here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A329F9-838E-DA48-B935-5C84D9BEEE08}"/>
              </a:ext>
            </a:extLst>
          </p:cNvPr>
          <p:cNvSpPr/>
          <p:nvPr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2BF1D-778A-F84B-B26C-A16A1E1D6B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000" y="979200"/>
            <a:ext cx="3177650" cy="1432541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251999" rIns="288000" bIns="234000" anchor="b" anchorCtr="0">
            <a:spAutoFit/>
          </a:bodyPr>
          <a:lstStyle>
            <a:lvl1pPr marL="0">
              <a:spcBef>
                <a:spcPts val="1000"/>
              </a:spcBef>
              <a:buNone/>
              <a:defRPr sz="3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GB"/>
              <a:t>Generic main heading here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34B302-167B-B04D-83B1-43D94CC93D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9499FF-7FEB-D540-8885-101510C136F3}"/>
              </a:ext>
            </a:extLst>
          </p:cNvPr>
          <p:cNvSpPr/>
          <p:nvPr userDrawn="1"/>
        </p:nvSpPr>
        <p:spPr>
          <a:xfrm>
            <a:off x="0" y="0"/>
            <a:ext cx="219600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2EA64-6880-0145-B124-636C40DC7AD5}"/>
              </a:ext>
            </a:extLst>
          </p:cNvPr>
          <p:cNvSpPr/>
          <p:nvPr userDrawn="1"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66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18" userDrawn="1">
          <p15:clr>
            <a:srgbClr val="FBAE40"/>
          </p15:clr>
        </p15:guide>
        <p15:guide id="4" pos="54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bullets (Air Pollu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F9ECEF-F224-F34E-8D0B-9ACED444796D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F4F122-B50A-DE46-9D5B-8A2D8120E080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16FEA0-8ADC-624C-B5A9-EBD6E2D42E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3F5E97EA-D1D4-1848-A7F2-5022FD3F2E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00244EBA-8573-EC45-ADA6-16D9F45523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8063" y="1582626"/>
            <a:ext cx="6911975" cy="397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4400" indent="-285750">
              <a:lnSpc>
                <a:spcPct val="125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b="0" i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>
              <a:buClr>
                <a:schemeClr val="tx1"/>
              </a:buClr>
            </a:pPr>
            <a:r>
              <a:rPr lang="en-US" spc="10"/>
              <a:t>Bullet list goes here. </a:t>
            </a:r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</a:t>
            </a:r>
          </a:p>
          <a:p>
            <a:pPr>
              <a:buClr>
                <a:schemeClr val="tx1"/>
              </a:buClr>
            </a:pPr>
            <a:r>
              <a:rPr lang="en-US" spc="10"/>
              <a:t>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sem.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endParaRPr lang="en-US" spc="10"/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</a:t>
            </a:r>
          </a:p>
          <a:p>
            <a:pPr>
              <a:buClr>
                <a:schemeClr val="tx1"/>
              </a:buClr>
            </a:pPr>
            <a:r>
              <a:rPr lang="en-US" spc="10"/>
              <a:t>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sem.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3D1DF0-2209-3749-9C9C-2B769C9F5504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EA87BA-4034-F943-A81C-AC531A41B3BE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6C4F6C-B28E-B04D-AA3F-AE290DA9E8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77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85" userDrawn="1">
          <p15:clr>
            <a:srgbClr val="FBAE40"/>
          </p15:clr>
        </p15:guide>
        <p15:guide id="7" pos="5375" userDrawn="1">
          <p15:clr>
            <a:srgbClr val="FBAE40"/>
          </p15:clr>
        </p15:guide>
        <p15:guide id="8" pos="5148" userDrawn="1">
          <p15:clr>
            <a:srgbClr val="FBAE40"/>
          </p15:clr>
        </p15:guide>
        <p15:guide id="9" pos="771" userDrawn="1">
          <p15:clr>
            <a:srgbClr val="FBAE40"/>
          </p15:clr>
        </p15:guide>
        <p15:guide id="10" orient="horz" pos="79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Text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4523DBC-638A-4042-8423-E9B02C4DD6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286E154D-DA29-944F-992B-C9048476D4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8063" y="1582626"/>
            <a:ext cx="6911975" cy="4761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285750"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sz="1500" b="0" i="0" baseline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</a:t>
            </a:r>
            <a:r>
              <a:rPr lang="en-US" spc="10"/>
              <a:t>. 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eget</a:t>
            </a:r>
            <a:r>
              <a:rPr lang="en-US" spc="10"/>
              <a:t>, </a:t>
            </a:r>
            <a:r>
              <a:rPr lang="en-US" spc="10" err="1"/>
              <a:t>arcu</a:t>
            </a:r>
            <a:r>
              <a:rPr lang="en-US" spc="10"/>
              <a:t>. In </a:t>
            </a:r>
            <a:r>
              <a:rPr lang="en-US" spc="10" err="1"/>
              <a:t>enim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rhoncus</a:t>
            </a:r>
            <a:r>
              <a:rPr lang="en-US" spc="10"/>
              <a:t> </a:t>
            </a:r>
            <a:r>
              <a:rPr lang="en-US" spc="10" err="1"/>
              <a:t>ut</a:t>
            </a:r>
            <a:r>
              <a:rPr lang="en-US" spc="10"/>
              <a:t>, </a:t>
            </a:r>
            <a:r>
              <a:rPr lang="en-US" spc="10" err="1"/>
              <a:t>imperdiet</a:t>
            </a:r>
            <a:r>
              <a:rPr lang="en-US" spc="10"/>
              <a:t> a, </a:t>
            </a:r>
            <a:r>
              <a:rPr lang="en-US" spc="10" err="1"/>
              <a:t>venenatis</a:t>
            </a:r>
            <a:r>
              <a:rPr lang="en-US" spc="10"/>
              <a:t>.</a:t>
            </a:r>
          </a:p>
          <a:p>
            <a:pPr>
              <a:buClr>
                <a:schemeClr val="tx1"/>
              </a:buClr>
            </a:pPr>
            <a:r>
              <a:rPr lang="en-US" spc="10" err="1"/>
              <a:t>Nullam</a:t>
            </a:r>
            <a:r>
              <a:rPr lang="en-US" spc="10"/>
              <a:t> dictum </a:t>
            </a:r>
            <a:r>
              <a:rPr lang="en-US" spc="10" err="1"/>
              <a:t>felis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mollis</a:t>
            </a:r>
            <a:r>
              <a:rPr lang="en-US" spc="10"/>
              <a:t> </a:t>
            </a:r>
            <a:r>
              <a:rPr lang="en-US" spc="10" err="1"/>
              <a:t>pretium</a:t>
            </a:r>
            <a:r>
              <a:rPr lang="en-US" spc="10"/>
              <a:t>. Integer </a:t>
            </a:r>
            <a:r>
              <a:rPr lang="en-US" spc="10" err="1"/>
              <a:t>tincidunt</a:t>
            </a:r>
            <a:r>
              <a:rPr lang="en-US" spc="10"/>
              <a:t>. Cras </a:t>
            </a:r>
            <a:r>
              <a:rPr lang="en-US" spc="10" err="1"/>
              <a:t>dapibus</a:t>
            </a:r>
            <a:r>
              <a:rPr lang="en-US" spc="10"/>
              <a:t>. </a:t>
            </a:r>
            <a:r>
              <a:rPr lang="en-US" spc="10" err="1"/>
              <a:t>Vivamus</a:t>
            </a:r>
            <a:r>
              <a:rPr lang="en-US" spc="10"/>
              <a:t> </a:t>
            </a:r>
            <a:r>
              <a:rPr lang="en-US" spc="10" err="1"/>
              <a:t>elementum</a:t>
            </a:r>
            <a:r>
              <a:rPr lang="en-US" spc="10"/>
              <a:t> semper nisi. Aenean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eleifend</a:t>
            </a:r>
            <a:r>
              <a:rPr lang="en-US" spc="10"/>
              <a:t> </a:t>
            </a:r>
            <a:r>
              <a:rPr lang="en-US" spc="10" err="1"/>
              <a:t>tellus</a:t>
            </a:r>
            <a:r>
              <a:rPr lang="en-US" spc="10"/>
              <a:t>. Aenean </a:t>
            </a:r>
            <a:r>
              <a:rPr lang="en-US" spc="10" err="1"/>
              <a:t>leo</a:t>
            </a:r>
            <a:r>
              <a:rPr lang="en-US" spc="10"/>
              <a:t> ligula, </a:t>
            </a:r>
            <a:r>
              <a:rPr lang="en-US" spc="10" err="1"/>
              <a:t>porttitor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consequat</a:t>
            </a:r>
            <a:r>
              <a:rPr lang="en-US" spc="10"/>
              <a:t> vitae, </a:t>
            </a:r>
            <a:r>
              <a:rPr lang="en-US" spc="10" err="1"/>
              <a:t>eleifend</a:t>
            </a:r>
            <a:r>
              <a:rPr lang="en-US" spc="10"/>
              <a:t> ac, </a:t>
            </a:r>
            <a:r>
              <a:rPr lang="en-US" spc="10" err="1"/>
              <a:t>enim</a:t>
            </a:r>
            <a:r>
              <a:rPr lang="en-US" spc="10"/>
              <a:t>. </a:t>
            </a:r>
            <a:r>
              <a:rPr lang="en-US" spc="10" err="1"/>
              <a:t>Aliquam</a:t>
            </a:r>
            <a:r>
              <a:rPr lang="en-US" spc="10"/>
              <a:t> lorem ante, </a:t>
            </a:r>
            <a:r>
              <a:rPr lang="en-US" spc="10" err="1"/>
              <a:t>dapibus</a:t>
            </a:r>
            <a:r>
              <a:rPr lang="en-US" spc="10"/>
              <a:t> in, </a:t>
            </a:r>
            <a:r>
              <a:rPr lang="en-US" spc="10" err="1"/>
              <a:t>viverra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</a:t>
            </a:r>
            <a:r>
              <a:rPr lang="en-US" spc="10" err="1"/>
              <a:t>feugiat</a:t>
            </a:r>
            <a:r>
              <a:rPr lang="en-US" spc="10"/>
              <a:t> a.</a:t>
            </a:r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massa.Cum</a:t>
            </a:r>
            <a:r>
              <a:rPr lang="en-US" spc="10"/>
              <a:t>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eget</a:t>
            </a:r>
            <a:r>
              <a:rPr lang="en-US" spc="10"/>
              <a:t>, </a:t>
            </a:r>
            <a:r>
              <a:rPr lang="en-US" spc="10" err="1"/>
              <a:t>arcu</a:t>
            </a:r>
            <a:r>
              <a:rPr lang="en-US" spc="10"/>
              <a:t>. In </a:t>
            </a:r>
            <a:r>
              <a:rPr lang="en-US" spc="10" err="1"/>
              <a:t>enim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rhoncus</a:t>
            </a:r>
            <a:r>
              <a:rPr lang="en-US" spc="10"/>
              <a:t> </a:t>
            </a:r>
            <a:r>
              <a:rPr lang="en-US" spc="10" err="1"/>
              <a:t>ut</a:t>
            </a:r>
            <a:r>
              <a:rPr lang="en-US" spc="10"/>
              <a:t>, </a:t>
            </a:r>
            <a:r>
              <a:rPr lang="en-US" spc="10" err="1"/>
              <a:t>imperdiet</a:t>
            </a:r>
            <a:r>
              <a:rPr lang="en-US" spc="10"/>
              <a:t> a.</a:t>
            </a:r>
          </a:p>
          <a:p>
            <a:pPr>
              <a:buClr>
                <a:schemeClr val="tx1"/>
              </a:buClr>
            </a:pPr>
            <a:endParaRPr lang="en-US" spc="1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8B7E72-1575-9E4A-80AC-A16AD88D4833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4C75-6C59-264A-8019-C6BB1519A338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rgbClr val="80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FC5D1A-D3A7-9743-A31E-858BFDD92C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B50EE2-B9CD-144E-AE47-ECD2008D6C93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CCAD42-959C-514C-852E-2A146FEA9F22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rgbClr val="80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62773F-8236-EF45-94A2-BBB5E7D0A3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10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5" userDrawn="1">
          <p15:clr>
            <a:srgbClr val="FBAE40"/>
          </p15:clr>
        </p15:guide>
        <p15:guide id="6" pos="5375" userDrawn="1">
          <p15:clr>
            <a:srgbClr val="FBAE40"/>
          </p15:clr>
        </p15:guide>
        <p15:guide id="7" pos="1020" userDrawn="1">
          <p15:clr>
            <a:srgbClr val="FBAE40"/>
          </p15:clr>
        </p15:guide>
        <p15:guide id="8" pos="47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Text (Childhood Obes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AED47F1-11C0-144C-93A9-BA987A9FFAD6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2B9314-7266-7E42-A7E4-875981E46D61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150025-8B05-4C44-B003-5ACE05B394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A1A3206A-AE16-744B-8178-C38612559C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2F217B50-16E1-7142-A132-1923147C33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8063" y="1582626"/>
            <a:ext cx="6911975" cy="4761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285750"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sz="1500" b="0" i="0" baseline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</a:t>
            </a:r>
            <a:r>
              <a:rPr lang="en-US" spc="10"/>
              <a:t>. 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eget</a:t>
            </a:r>
            <a:r>
              <a:rPr lang="en-US" spc="10"/>
              <a:t>, </a:t>
            </a:r>
            <a:r>
              <a:rPr lang="en-US" spc="10" err="1"/>
              <a:t>arcu</a:t>
            </a:r>
            <a:r>
              <a:rPr lang="en-US" spc="10"/>
              <a:t>. In </a:t>
            </a:r>
            <a:r>
              <a:rPr lang="en-US" spc="10" err="1"/>
              <a:t>enim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rhoncus</a:t>
            </a:r>
            <a:r>
              <a:rPr lang="en-US" spc="10"/>
              <a:t> </a:t>
            </a:r>
            <a:r>
              <a:rPr lang="en-US" spc="10" err="1"/>
              <a:t>ut</a:t>
            </a:r>
            <a:r>
              <a:rPr lang="en-US" spc="10"/>
              <a:t>, </a:t>
            </a:r>
            <a:r>
              <a:rPr lang="en-US" spc="10" err="1"/>
              <a:t>imperdiet</a:t>
            </a:r>
            <a:r>
              <a:rPr lang="en-US" spc="10"/>
              <a:t> a, </a:t>
            </a:r>
            <a:r>
              <a:rPr lang="en-US" spc="10" err="1"/>
              <a:t>venenatis</a:t>
            </a:r>
            <a:r>
              <a:rPr lang="en-US" spc="10"/>
              <a:t>.</a:t>
            </a:r>
          </a:p>
          <a:p>
            <a:pPr>
              <a:buClr>
                <a:schemeClr val="tx1"/>
              </a:buClr>
            </a:pPr>
            <a:r>
              <a:rPr lang="en-US" spc="10" err="1"/>
              <a:t>Nullam</a:t>
            </a:r>
            <a:r>
              <a:rPr lang="en-US" spc="10"/>
              <a:t> dictum </a:t>
            </a:r>
            <a:r>
              <a:rPr lang="en-US" spc="10" err="1"/>
              <a:t>felis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mollis</a:t>
            </a:r>
            <a:r>
              <a:rPr lang="en-US" spc="10"/>
              <a:t> </a:t>
            </a:r>
            <a:r>
              <a:rPr lang="en-US" spc="10" err="1"/>
              <a:t>pretium</a:t>
            </a:r>
            <a:r>
              <a:rPr lang="en-US" spc="10"/>
              <a:t>. Integer </a:t>
            </a:r>
            <a:r>
              <a:rPr lang="en-US" spc="10" err="1"/>
              <a:t>tincidunt</a:t>
            </a:r>
            <a:r>
              <a:rPr lang="en-US" spc="10"/>
              <a:t>. Cras </a:t>
            </a:r>
            <a:r>
              <a:rPr lang="en-US" spc="10" err="1"/>
              <a:t>dapibus</a:t>
            </a:r>
            <a:r>
              <a:rPr lang="en-US" spc="10"/>
              <a:t>. </a:t>
            </a:r>
            <a:r>
              <a:rPr lang="en-US" spc="10" err="1"/>
              <a:t>Vivamus</a:t>
            </a:r>
            <a:r>
              <a:rPr lang="en-US" spc="10"/>
              <a:t> </a:t>
            </a:r>
            <a:r>
              <a:rPr lang="en-US" spc="10" err="1"/>
              <a:t>elementum</a:t>
            </a:r>
            <a:r>
              <a:rPr lang="en-US" spc="10"/>
              <a:t> semper nisi. Aenean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eleifend</a:t>
            </a:r>
            <a:r>
              <a:rPr lang="en-US" spc="10"/>
              <a:t> </a:t>
            </a:r>
            <a:r>
              <a:rPr lang="en-US" spc="10" err="1"/>
              <a:t>tellus</a:t>
            </a:r>
            <a:r>
              <a:rPr lang="en-US" spc="10"/>
              <a:t>. Aenean </a:t>
            </a:r>
            <a:r>
              <a:rPr lang="en-US" spc="10" err="1"/>
              <a:t>leo</a:t>
            </a:r>
            <a:r>
              <a:rPr lang="en-US" spc="10"/>
              <a:t> ligula, </a:t>
            </a:r>
            <a:r>
              <a:rPr lang="en-US" spc="10" err="1"/>
              <a:t>porttitor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consequat</a:t>
            </a:r>
            <a:r>
              <a:rPr lang="en-US" spc="10"/>
              <a:t> vitae, </a:t>
            </a:r>
            <a:r>
              <a:rPr lang="en-US" spc="10" err="1"/>
              <a:t>eleifend</a:t>
            </a:r>
            <a:r>
              <a:rPr lang="en-US" spc="10"/>
              <a:t> ac, </a:t>
            </a:r>
            <a:r>
              <a:rPr lang="en-US" spc="10" err="1"/>
              <a:t>enim</a:t>
            </a:r>
            <a:r>
              <a:rPr lang="en-US" spc="10"/>
              <a:t>. </a:t>
            </a:r>
            <a:r>
              <a:rPr lang="en-US" spc="10" err="1"/>
              <a:t>Aliquam</a:t>
            </a:r>
            <a:r>
              <a:rPr lang="en-US" spc="10"/>
              <a:t> lorem ante, </a:t>
            </a:r>
            <a:r>
              <a:rPr lang="en-US" spc="10" err="1"/>
              <a:t>dapibus</a:t>
            </a:r>
            <a:r>
              <a:rPr lang="en-US" spc="10"/>
              <a:t> in, </a:t>
            </a:r>
            <a:r>
              <a:rPr lang="en-US" spc="10" err="1"/>
              <a:t>viverra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</a:t>
            </a:r>
            <a:r>
              <a:rPr lang="en-US" spc="10" err="1"/>
              <a:t>feugiat</a:t>
            </a:r>
            <a:r>
              <a:rPr lang="en-US" spc="10"/>
              <a:t> a.</a:t>
            </a:r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massa.Cum</a:t>
            </a:r>
            <a:r>
              <a:rPr lang="en-US" spc="10"/>
              <a:t>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eget</a:t>
            </a:r>
            <a:r>
              <a:rPr lang="en-US" spc="10"/>
              <a:t>, </a:t>
            </a:r>
            <a:r>
              <a:rPr lang="en-US" spc="10" err="1"/>
              <a:t>arcu</a:t>
            </a:r>
            <a:r>
              <a:rPr lang="en-US" spc="10"/>
              <a:t>. In </a:t>
            </a:r>
            <a:r>
              <a:rPr lang="en-US" spc="10" err="1"/>
              <a:t>enim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rhoncus</a:t>
            </a:r>
            <a:r>
              <a:rPr lang="en-US" spc="10"/>
              <a:t> </a:t>
            </a:r>
            <a:r>
              <a:rPr lang="en-US" spc="10" err="1"/>
              <a:t>ut</a:t>
            </a:r>
            <a:r>
              <a:rPr lang="en-US" spc="10"/>
              <a:t>, </a:t>
            </a:r>
            <a:r>
              <a:rPr lang="en-US" spc="10" err="1"/>
              <a:t>imperdiet</a:t>
            </a:r>
            <a:r>
              <a:rPr lang="en-US" spc="10"/>
              <a:t> a.</a:t>
            </a:r>
          </a:p>
          <a:p>
            <a:pPr>
              <a:buClr>
                <a:schemeClr val="tx1"/>
              </a:buClr>
            </a:pPr>
            <a:endParaRPr lang="en-US" spc="1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0B114-A696-E344-B886-CCD3B8A3F111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0AFBB4-1987-7546-A3B6-EAE020B011C6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3C26BB-9639-374B-85D0-D4ADFEAB2B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63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5" userDrawn="1">
          <p15:clr>
            <a:srgbClr val="FBAE40"/>
          </p15:clr>
        </p15:guide>
        <p15:guide id="6" pos="5375" userDrawn="1">
          <p15:clr>
            <a:srgbClr val="FBAE40"/>
          </p15:clr>
        </p15:guide>
        <p15:guide id="7" pos="1020" userDrawn="1">
          <p15:clr>
            <a:srgbClr val="FBAE40"/>
          </p15:clr>
        </p15:guide>
        <p15:guide id="8" pos="47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Text (MLT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3F26DF2-0B16-8D4F-B29B-6DCE56FA05CD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A645A0-E132-1A43-8A70-79DDD6F108F7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92AFA5-98A4-5849-9BD8-4933E6DCB8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1A660390-A097-EB4F-95F0-6F20B56C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66FC24C-1277-414D-8ADA-E3904034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8063" y="1582626"/>
            <a:ext cx="6911975" cy="4761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285750"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sz="1500" b="0" i="0" baseline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</a:t>
            </a:r>
            <a:r>
              <a:rPr lang="en-US" spc="10"/>
              <a:t>. 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eget</a:t>
            </a:r>
            <a:r>
              <a:rPr lang="en-US" spc="10"/>
              <a:t>, </a:t>
            </a:r>
            <a:r>
              <a:rPr lang="en-US" spc="10" err="1"/>
              <a:t>arcu</a:t>
            </a:r>
            <a:r>
              <a:rPr lang="en-US" spc="10"/>
              <a:t>. In </a:t>
            </a:r>
            <a:r>
              <a:rPr lang="en-US" spc="10" err="1"/>
              <a:t>enim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rhoncus</a:t>
            </a:r>
            <a:r>
              <a:rPr lang="en-US" spc="10"/>
              <a:t> </a:t>
            </a:r>
            <a:r>
              <a:rPr lang="en-US" spc="10" err="1"/>
              <a:t>ut</a:t>
            </a:r>
            <a:r>
              <a:rPr lang="en-US" spc="10"/>
              <a:t>, </a:t>
            </a:r>
            <a:r>
              <a:rPr lang="en-US" spc="10" err="1"/>
              <a:t>imperdiet</a:t>
            </a:r>
            <a:r>
              <a:rPr lang="en-US" spc="10"/>
              <a:t> a, </a:t>
            </a:r>
            <a:r>
              <a:rPr lang="en-US" spc="10" err="1"/>
              <a:t>venenatis</a:t>
            </a:r>
            <a:r>
              <a:rPr lang="en-US" spc="10"/>
              <a:t>.</a:t>
            </a:r>
          </a:p>
          <a:p>
            <a:pPr>
              <a:buClr>
                <a:schemeClr val="tx1"/>
              </a:buClr>
            </a:pPr>
            <a:r>
              <a:rPr lang="en-US" spc="10" err="1"/>
              <a:t>Nullam</a:t>
            </a:r>
            <a:r>
              <a:rPr lang="en-US" spc="10"/>
              <a:t> dictum </a:t>
            </a:r>
            <a:r>
              <a:rPr lang="en-US" spc="10" err="1"/>
              <a:t>felis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mollis</a:t>
            </a:r>
            <a:r>
              <a:rPr lang="en-US" spc="10"/>
              <a:t> </a:t>
            </a:r>
            <a:r>
              <a:rPr lang="en-US" spc="10" err="1"/>
              <a:t>pretium</a:t>
            </a:r>
            <a:r>
              <a:rPr lang="en-US" spc="10"/>
              <a:t>. Integer </a:t>
            </a:r>
            <a:r>
              <a:rPr lang="en-US" spc="10" err="1"/>
              <a:t>tincidunt</a:t>
            </a:r>
            <a:r>
              <a:rPr lang="en-US" spc="10"/>
              <a:t>. Cras </a:t>
            </a:r>
            <a:r>
              <a:rPr lang="en-US" spc="10" err="1"/>
              <a:t>dapibus</a:t>
            </a:r>
            <a:r>
              <a:rPr lang="en-US" spc="10"/>
              <a:t>. </a:t>
            </a:r>
            <a:r>
              <a:rPr lang="en-US" spc="10" err="1"/>
              <a:t>Vivamus</a:t>
            </a:r>
            <a:r>
              <a:rPr lang="en-US" spc="10"/>
              <a:t> </a:t>
            </a:r>
            <a:r>
              <a:rPr lang="en-US" spc="10" err="1"/>
              <a:t>elementum</a:t>
            </a:r>
            <a:r>
              <a:rPr lang="en-US" spc="10"/>
              <a:t> semper nisi. Aenean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eleifend</a:t>
            </a:r>
            <a:r>
              <a:rPr lang="en-US" spc="10"/>
              <a:t> </a:t>
            </a:r>
            <a:r>
              <a:rPr lang="en-US" spc="10" err="1"/>
              <a:t>tellus</a:t>
            </a:r>
            <a:r>
              <a:rPr lang="en-US" spc="10"/>
              <a:t>. Aenean </a:t>
            </a:r>
            <a:r>
              <a:rPr lang="en-US" spc="10" err="1"/>
              <a:t>leo</a:t>
            </a:r>
            <a:r>
              <a:rPr lang="en-US" spc="10"/>
              <a:t> ligula, </a:t>
            </a:r>
            <a:r>
              <a:rPr lang="en-US" spc="10" err="1"/>
              <a:t>porttitor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consequat</a:t>
            </a:r>
            <a:r>
              <a:rPr lang="en-US" spc="10"/>
              <a:t> vitae, </a:t>
            </a:r>
            <a:r>
              <a:rPr lang="en-US" spc="10" err="1"/>
              <a:t>eleifend</a:t>
            </a:r>
            <a:r>
              <a:rPr lang="en-US" spc="10"/>
              <a:t> ac, </a:t>
            </a:r>
            <a:r>
              <a:rPr lang="en-US" spc="10" err="1"/>
              <a:t>enim</a:t>
            </a:r>
            <a:r>
              <a:rPr lang="en-US" spc="10"/>
              <a:t>. </a:t>
            </a:r>
            <a:r>
              <a:rPr lang="en-US" spc="10" err="1"/>
              <a:t>Aliquam</a:t>
            </a:r>
            <a:r>
              <a:rPr lang="en-US" spc="10"/>
              <a:t> lorem ante, </a:t>
            </a:r>
            <a:r>
              <a:rPr lang="en-US" spc="10" err="1"/>
              <a:t>dapibus</a:t>
            </a:r>
            <a:r>
              <a:rPr lang="en-US" spc="10"/>
              <a:t> in, </a:t>
            </a:r>
            <a:r>
              <a:rPr lang="en-US" spc="10" err="1"/>
              <a:t>viverra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</a:t>
            </a:r>
            <a:r>
              <a:rPr lang="en-US" spc="10" err="1"/>
              <a:t>feugiat</a:t>
            </a:r>
            <a:r>
              <a:rPr lang="en-US" spc="10"/>
              <a:t> a.</a:t>
            </a:r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massa.Cum</a:t>
            </a:r>
            <a:r>
              <a:rPr lang="en-US" spc="10"/>
              <a:t>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eget</a:t>
            </a:r>
            <a:r>
              <a:rPr lang="en-US" spc="10"/>
              <a:t>, </a:t>
            </a:r>
            <a:r>
              <a:rPr lang="en-US" spc="10" err="1"/>
              <a:t>arcu</a:t>
            </a:r>
            <a:r>
              <a:rPr lang="en-US" spc="10"/>
              <a:t>. In </a:t>
            </a:r>
            <a:r>
              <a:rPr lang="en-US" spc="10" err="1"/>
              <a:t>enim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rhoncus</a:t>
            </a:r>
            <a:r>
              <a:rPr lang="en-US" spc="10"/>
              <a:t> </a:t>
            </a:r>
            <a:r>
              <a:rPr lang="en-US" spc="10" err="1"/>
              <a:t>ut</a:t>
            </a:r>
            <a:r>
              <a:rPr lang="en-US" spc="10"/>
              <a:t>, </a:t>
            </a:r>
            <a:r>
              <a:rPr lang="en-US" spc="10" err="1"/>
              <a:t>imperdiet</a:t>
            </a:r>
            <a:r>
              <a:rPr lang="en-US" spc="10"/>
              <a:t> a.</a:t>
            </a:r>
          </a:p>
          <a:p>
            <a:pPr>
              <a:buClr>
                <a:schemeClr val="tx1"/>
              </a:buClr>
            </a:pPr>
            <a:endParaRPr lang="en-US" spc="1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A1F4CE-425C-334D-8133-9BC0A6BC7BD8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69D7F1-99C5-8C4F-B637-ED6181FB436C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A42486-0557-7F4E-ABAE-F830C181FD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94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5" userDrawn="1">
          <p15:clr>
            <a:srgbClr val="FBAE40"/>
          </p15:clr>
        </p15:guide>
        <p15:guide id="6" pos="5375" userDrawn="1">
          <p15:clr>
            <a:srgbClr val="FBAE40"/>
          </p15:clr>
        </p15:guide>
        <p15:guide id="7" pos="1020" userDrawn="1">
          <p15:clr>
            <a:srgbClr val="FBAE40"/>
          </p15:clr>
        </p15:guide>
        <p15:guide id="8" pos="47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Text (Adolescent Mental Heal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B92C82-02E0-1C4A-AF78-7438DFD387A3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152002-6AC7-4B45-82C0-93B5907ED8D0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8B9EE4-2855-9744-BA3D-2D74FC45FB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514A555C-9E04-A846-9A50-8BE02D95E6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4E843375-27BF-3E48-8D1A-E20E54C326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8063" y="1582626"/>
            <a:ext cx="6911975" cy="4761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285750"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sz="1500" b="0" i="0" baseline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</a:t>
            </a:r>
            <a:r>
              <a:rPr lang="en-US" spc="10"/>
              <a:t>. 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eget</a:t>
            </a:r>
            <a:r>
              <a:rPr lang="en-US" spc="10"/>
              <a:t>, </a:t>
            </a:r>
            <a:r>
              <a:rPr lang="en-US" spc="10" err="1"/>
              <a:t>arcu</a:t>
            </a:r>
            <a:r>
              <a:rPr lang="en-US" spc="10"/>
              <a:t>. In </a:t>
            </a:r>
            <a:r>
              <a:rPr lang="en-US" spc="10" err="1"/>
              <a:t>enim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rhoncus</a:t>
            </a:r>
            <a:r>
              <a:rPr lang="en-US" spc="10"/>
              <a:t> </a:t>
            </a:r>
            <a:r>
              <a:rPr lang="en-US" spc="10" err="1"/>
              <a:t>ut</a:t>
            </a:r>
            <a:r>
              <a:rPr lang="en-US" spc="10"/>
              <a:t>, </a:t>
            </a:r>
            <a:r>
              <a:rPr lang="en-US" spc="10" err="1"/>
              <a:t>imperdiet</a:t>
            </a:r>
            <a:r>
              <a:rPr lang="en-US" spc="10"/>
              <a:t> a, </a:t>
            </a:r>
            <a:r>
              <a:rPr lang="en-US" spc="10" err="1"/>
              <a:t>venenatis</a:t>
            </a:r>
            <a:r>
              <a:rPr lang="en-US" spc="10"/>
              <a:t>.</a:t>
            </a:r>
          </a:p>
          <a:p>
            <a:pPr>
              <a:buClr>
                <a:schemeClr val="tx1"/>
              </a:buClr>
            </a:pPr>
            <a:r>
              <a:rPr lang="en-US" spc="10" err="1"/>
              <a:t>Nullam</a:t>
            </a:r>
            <a:r>
              <a:rPr lang="en-US" spc="10"/>
              <a:t> dictum </a:t>
            </a:r>
            <a:r>
              <a:rPr lang="en-US" spc="10" err="1"/>
              <a:t>felis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mollis</a:t>
            </a:r>
            <a:r>
              <a:rPr lang="en-US" spc="10"/>
              <a:t> </a:t>
            </a:r>
            <a:r>
              <a:rPr lang="en-US" spc="10" err="1"/>
              <a:t>pretium</a:t>
            </a:r>
            <a:r>
              <a:rPr lang="en-US" spc="10"/>
              <a:t>. Integer </a:t>
            </a:r>
            <a:r>
              <a:rPr lang="en-US" spc="10" err="1"/>
              <a:t>tincidunt</a:t>
            </a:r>
            <a:r>
              <a:rPr lang="en-US" spc="10"/>
              <a:t>. Cras </a:t>
            </a:r>
            <a:r>
              <a:rPr lang="en-US" spc="10" err="1"/>
              <a:t>dapibus</a:t>
            </a:r>
            <a:r>
              <a:rPr lang="en-US" spc="10"/>
              <a:t>. </a:t>
            </a:r>
            <a:r>
              <a:rPr lang="en-US" spc="10" err="1"/>
              <a:t>Vivamus</a:t>
            </a:r>
            <a:r>
              <a:rPr lang="en-US" spc="10"/>
              <a:t> </a:t>
            </a:r>
            <a:r>
              <a:rPr lang="en-US" spc="10" err="1"/>
              <a:t>elementum</a:t>
            </a:r>
            <a:r>
              <a:rPr lang="en-US" spc="10"/>
              <a:t> semper nisi. Aenean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eleifend</a:t>
            </a:r>
            <a:r>
              <a:rPr lang="en-US" spc="10"/>
              <a:t> </a:t>
            </a:r>
            <a:r>
              <a:rPr lang="en-US" spc="10" err="1"/>
              <a:t>tellus</a:t>
            </a:r>
            <a:r>
              <a:rPr lang="en-US" spc="10"/>
              <a:t>. Aenean </a:t>
            </a:r>
            <a:r>
              <a:rPr lang="en-US" spc="10" err="1"/>
              <a:t>leo</a:t>
            </a:r>
            <a:r>
              <a:rPr lang="en-US" spc="10"/>
              <a:t> ligula, </a:t>
            </a:r>
            <a:r>
              <a:rPr lang="en-US" spc="10" err="1"/>
              <a:t>porttitor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consequat</a:t>
            </a:r>
            <a:r>
              <a:rPr lang="en-US" spc="10"/>
              <a:t> vitae, </a:t>
            </a:r>
            <a:r>
              <a:rPr lang="en-US" spc="10" err="1"/>
              <a:t>eleifend</a:t>
            </a:r>
            <a:r>
              <a:rPr lang="en-US" spc="10"/>
              <a:t> ac, </a:t>
            </a:r>
            <a:r>
              <a:rPr lang="en-US" spc="10" err="1"/>
              <a:t>enim</a:t>
            </a:r>
            <a:r>
              <a:rPr lang="en-US" spc="10"/>
              <a:t>. </a:t>
            </a:r>
            <a:r>
              <a:rPr lang="en-US" spc="10" err="1"/>
              <a:t>Aliquam</a:t>
            </a:r>
            <a:r>
              <a:rPr lang="en-US" spc="10"/>
              <a:t> lorem ante, </a:t>
            </a:r>
            <a:r>
              <a:rPr lang="en-US" spc="10" err="1"/>
              <a:t>dapibus</a:t>
            </a:r>
            <a:r>
              <a:rPr lang="en-US" spc="10"/>
              <a:t> in, </a:t>
            </a:r>
            <a:r>
              <a:rPr lang="en-US" spc="10" err="1"/>
              <a:t>viverra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</a:t>
            </a:r>
            <a:r>
              <a:rPr lang="en-US" spc="10" err="1"/>
              <a:t>feugiat</a:t>
            </a:r>
            <a:r>
              <a:rPr lang="en-US" spc="10"/>
              <a:t> a.</a:t>
            </a:r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massa.Cum</a:t>
            </a:r>
            <a:r>
              <a:rPr lang="en-US" spc="10"/>
              <a:t>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eget</a:t>
            </a:r>
            <a:r>
              <a:rPr lang="en-US" spc="10"/>
              <a:t>, </a:t>
            </a:r>
            <a:r>
              <a:rPr lang="en-US" spc="10" err="1"/>
              <a:t>arcu</a:t>
            </a:r>
            <a:r>
              <a:rPr lang="en-US" spc="10"/>
              <a:t>. In </a:t>
            </a:r>
            <a:r>
              <a:rPr lang="en-US" spc="10" err="1"/>
              <a:t>enim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rhoncus</a:t>
            </a:r>
            <a:r>
              <a:rPr lang="en-US" spc="10"/>
              <a:t> </a:t>
            </a:r>
            <a:r>
              <a:rPr lang="en-US" spc="10" err="1"/>
              <a:t>ut</a:t>
            </a:r>
            <a:r>
              <a:rPr lang="en-US" spc="10"/>
              <a:t>, </a:t>
            </a:r>
            <a:r>
              <a:rPr lang="en-US" spc="10" err="1"/>
              <a:t>imperdiet</a:t>
            </a:r>
            <a:r>
              <a:rPr lang="en-US" spc="10"/>
              <a:t> a.</a:t>
            </a:r>
          </a:p>
          <a:p>
            <a:pPr>
              <a:buClr>
                <a:schemeClr val="tx1"/>
              </a:buClr>
            </a:pPr>
            <a:endParaRPr lang="en-US" spc="1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21C6C4-D458-024E-B12A-59AF1583D1C0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13FB9A-960F-484F-A937-B0644163D82B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6F55AF-70A0-CC45-8610-7E2C125B9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37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5" userDrawn="1">
          <p15:clr>
            <a:srgbClr val="FBAE40"/>
          </p15:clr>
        </p15:guide>
        <p15:guide id="6" pos="5375" userDrawn="1">
          <p15:clr>
            <a:srgbClr val="FBAE40"/>
          </p15:clr>
        </p15:guide>
        <p15:guide id="7" pos="1020" userDrawn="1">
          <p15:clr>
            <a:srgbClr val="FBAE40"/>
          </p15:clr>
        </p15:guide>
        <p15:guide id="8" pos="47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Text (Air Pollu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F6B435-0720-D046-B7DE-61352E26F0B8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B3B0C8-6B9B-3445-B011-96B72EDC15D7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A310A5-57E0-FA4E-8486-AD9CF8654D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8D30179C-BDB7-1A4A-9948-09CB8EB347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0C590BBB-5C7B-D64C-8E53-12BCAC6590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8063" y="1582626"/>
            <a:ext cx="6911975" cy="4761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285750"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sz="1500" b="0" i="0" baseline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</a:t>
            </a:r>
            <a:r>
              <a:rPr lang="en-US" spc="10"/>
              <a:t>. 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eget</a:t>
            </a:r>
            <a:r>
              <a:rPr lang="en-US" spc="10"/>
              <a:t>, </a:t>
            </a:r>
            <a:r>
              <a:rPr lang="en-US" spc="10" err="1"/>
              <a:t>arcu</a:t>
            </a:r>
            <a:r>
              <a:rPr lang="en-US" spc="10"/>
              <a:t>. In </a:t>
            </a:r>
            <a:r>
              <a:rPr lang="en-US" spc="10" err="1"/>
              <a:t>enim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rhoncus</a:t>
            </a:r>
            <a:r>
              <a:rPr lang="en-US" spc="10"/>
              <a:t> </a:t>
            </a:r>
            <a:r>
              <a:rPr lang="en-US" spc="10" err="1"/>
              <a:t>ut</a:t>
            </a:r>
            <a:r>
              <a:rPr lang="en-US" spc="10"/>
              <a:t>, </a:t>
            </a:r>
            <a:r>
              <a:rPr lang="en-US" spc="10" err="1"/>
              <a:t>imperdiet</a:t>
            </a:r>
            <a:r>
              <a:rPr lang="en-US" spc="10"/>
              <a:t> a, </a:t>
            </a:r>
            <a:r>
              <a:rPr lang="en-US" spc="10" err="1"/>
              <a:t>venenatis</a:t>
            </a:r>
            <a:r>
              <a:rPr lang="en-US" spc="10"/>
              <a:t>.</a:t>
            </a:r>
          </a:p>
          <a:p>
            <a:pPr>
              <a:buClr>
                <a:schemeClr val="tx1"/>
              </a:buClr>
            </a:pPr>
            <a:r>
              <a:rPr lang="en-US" spc="10" err="1"/>
              <a:t>Nullam</a:t>
            </a:r>
            <a:r>
              <a:rPr lang="en-US" spc="10"/>
              <a:t> dictum </a:t>
            </a:r>
            <a:r>
              <a:rPr lang="en-US" spc="10" err="1"/>
              <a:t>felis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mollis</a:t>
            </a:r>
            <a:r>
              <a:rPr lang="en-US" spc="10"/>
              <a:t> </a:t>
            </a:r>
            <a:r>
              <a:rPr lang="en-US" spc="10" err="1"/>
              <a:t>pretium</a:t>
            </a:r>
            <a:r>
              <a:rPr lang="en-US" spc="10"/>
              <a:t>. Integer </a:t>
            </a:r>
            <a:r>
              <a:rPr lang="en-US" spc="10" err="1"/>
              <a:t>tincidunt</a:t>
            </a:r>
            <a:r>
              <a:rPr lang="en-US" spc="10"/>
              <a:t>. Cras </a:t>
            </a:r>
            <a:r>
              <a:rPr lang="en-US" spc="10" err="1"/>
              <a:t>dapibus</a:t>
            </a:r>
            <a:r>
              <a:rPr lang="en-US" spc="10"/>
              <a:t>. </a:t>
            </a:r>
            <a:r>
              <a:rPr lang="en-US" spc="10" err="1"/>
              <a:t>Vivamus</a:t>
            </a:r>
            <a:r>
              <a:rPr lang="en-US" spc="10"/>
              <a:t> </a:t>
            </a:r>
            <a:r>
              <a:rPr lang="en-US" spc="10" err="1"/>
              <a:t>elementum</a:t>
            </a:r>
            <a:r>
              <a:rPr lang="en-US" spc="10"/>
              <a:t> semper nisi. Aenean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eleifend</a:t>
            </a:r>
            <a:r>
              <a:rPr lang="en-US" spc="10"/>
              <a:t> </a:t>
            </a:r>
            <a:r>
              <a:rPr lang="en-US" spc="10" err="1"/>
              <a:t>tellus</a:t>
            </a:r>
            <a:r>
              <a:rPr lang="en-US" spc="10"/>
              <a:t>. Aenean </a:t>
            </a:r>
            <a:r>
              <a:rPr lang="en-US" spc="10" err="1"/>
              <a:t>leo</a:t>
            </a:r>
            <a:r>
              <a:rPr lang="en-US" spc="10"/>
              <a:t> ligula, </a:t>
            </a:r>
            <a:r>
              <a:rPr lang="en-US" spc="10" err="1"/>
              <a:t>porttitor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consequat</a:t>
            </a:r>
            <a:r>
              <a:rPr lang="en-US" spc="10"/>
              <a:t> vitae, </a:t>
            </a:r>
            <a:r>
              <a:rPr lang="en-US" spc="10" err="1"/>
              <a:t>eleifend</a:t>
            </a:r>
            <a:r>
              <a:rPr lang="en-US" spc="10"/>
              <a:t> ac, </a:t>
            </a:r>
            <a:r>
              <a:rPr lang="en-US" spc="10" err="1"/>
              <a:t>enim</a:t>
            </a:r>
            <a:r>
              <a:rPr lang="en-US" spc="10"/>
              <a:t>. </a:t>
            </a:r>
            <a:r>
              <a:rPr lang="en-US" spc="10" err="1"/>
              <a:t>Aliquam</a:t>
            </a:r>
            <a:r>
              <a:rPr lang="en-US" spc="10"/>
              <a:t> lorem ante, </a:t>
            </a:r>
            <a:r>
              <a:rPr lang="en-US" spc="10" err="1"/>
              <a:t>dapibus</a:t>
            </a:r>
            <a:r>
              <a:rPr lang="en-US" spc="10"/>
              <a:t> in, </a:t>
            </a:r>
            <a:r>
              <a:rPr lang="en-US" spc="10" err="1"/>
              <a:t>viverra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</a:t>
            </a:r>
            <a:r>
              <a:rPr lang="en-US" spc="10" err="1"/>
              <a:t>feugiat</a:t>
            </a:r>
            <a:r>
              <a:rPr lang="en-US" spc="10"/>
              <a:t> a.</a:t>
            </a:r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massa.Cum</a:t>
            </a:r>
            <a:r>
              <a:rPr lang="en-US" spc="10"/>
              <a:t>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eget</a:t>
            </a:r>
            <a:r>
              <a:rPr lang="en-US" spc="10"/>
              <a:t>, </a:t>
            </a:r>
            <a:r>
              <a:rPr lang="en-US" spc="10" err="1"/>
              <a:t>arcu</a:t>
            </a:r>
            <a:r>
              <a:rPr lang="en-US" spc="10"/>
              <a:t>. In </a:t>
            </a:r>
            <a:r>
              <a:rPr lang="en-US" spc="10" err="1"/>
              <a:t>enim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rhoncus</a:t>
            </a:r>
            <a:r>
              <a:rPr lang="en-US" spc="10"/>
              <a:t> </a:t>
            </a:r>
            <a:r>
              <a:rPr lang="en-US" spc="10" err="1"/>
              <a:t>ut</a:t>
            </a:r>
            <a:r>
              <a:rPr lang="en-US" spc="10"/>
              <a:t>, </a:t>
            </a:r>
            <a:r>
              <a:rPr lang="en-US" spc="10" err="1"/>
              <a:t>imperdiet</a:t>
            </a:r>
            <a:r>
              <a:rPr lang="en-US" spc="10"/>
              <a:t> a.</a:t>
            </a:r>
          </a:p>
          <a:p>
            <a:pPr>
              <a:buClr>
                <a:schemeClr val="tx1"/>
              </a:buClr>
            </a:pPr>
            <a:endParaRPr lang="en-US" spc="1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CE1761-4EC2-7E4D-80EB-F03D346351F0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3CA020-12B8-8041-A8E0-68AA055A9D0A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117FE6-9FF6-8A48-8C33-19B27B3511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23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5" userDrawn="1">
          <p15:clr>
            <a:srgbClr val="FBAE40"/>
          </p15:clr>
        </p15:guide>
        <p15:guide id="6" pos="5375" userDrawn="1">
          <p15:clr>
            <a:srgbClr val="FBAE40"/>
          </p15:clr>
        </p15:guide>
        <p15:guide id="7" pos="1020" userDrawn="1">
          <p15:clr>
            <a:srgbClr val="FBAE40"/>
          </p15:clr>
        </p15:guide>
        <p15:guide id="8" pos="47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F48269-C4EC-784E-8E6A-561AAAC3A239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0515E-C556-F445-876C-1F65033B11D5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rgbClr val="80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42B25-0541-0C41-A1DA-0BC16FCEEB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EF49E51-C965-8F43-BF7C-0F3273807F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B1729CA6-2327-054D-9B14-B7CAC1833718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08063" y="1628775"/>
            <a:ext cx="6985000" cy="43211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A4F6DA-8C29-5744-AC41-1BDEE5CB2A5E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B41158-EDD0-C446-A48D-AEA2BA4BA920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rgbClr val="80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868F0E-B148-2046-8067-9141FA2A6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14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1026" userDrawn="1">
          <p15:clr>
            <a:srgbClr val="FBAE40"/>
          </p15:clr>
        </p15:guide>
        <p15:guide id="6" orient="horz" pos="3748" userDrawn="1">
          <p15:clr>
            <a:srgbClr val="FBAE40"/>
          </p15:clr>
        </p15:guide>
        <p15:guide id="7" pos="635" userDrawn="1">
          <p15:clr>
            <a:srgbClr val="FBAE40"/>
          </p15:clr>
        </p15:guide>
        <p15:guide id="8" pos="5035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 (Childhood Obes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F48269-C4EC-784E-8E6A-561AAAC3A239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0515E-C556-F445-876C-1F65033B11D5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42B25-0541-0C41-A1DA-0BC16FCEEB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B1729CA6-2327-054D-9B14-B7CAC1833718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08063" y="1628775"/>
            <a:ext cx="6985000" cy="43211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C3BFD36C-FE2F-DC40-9171-00794FE888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38E182-D8FE-F947-A861-06B5EB2D841C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9E1728-3597-6D4D-8836-1EB856567D66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882782-0E6E-0F4A-A690-EB5187B9D5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0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1026" userDrawn="1">
          <p15:clr>
            <a:srgbClr val="FBAE40"/>
          </p15:clr>
        </p15:guide>
        <p15:guide id="6" orient="horz" pos="3748" userDrawn="1">
          <p15:clr>
            <a:srgbClr val="FBAE40"/>
          </p15:clr>
        </p15:guide>
        <p15:guide id="7" pos="635" userDrawn="1">
          <p15:clr>
            <a:srgbClr val="FBAE40"/>
          </p15:clr>
        </p15:guide>
        <p15:guide id="8" pos="5035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 (MLT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F48269-C4EC-784E-8E6A-561AAAC3A239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0515E-C556-F445-876C-1F65033B11D5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42B25-0541-0C41-A1DA-0BC16FCEEB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B1729CA6-2327-054D-9B14-B7CAC1833718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08063" y="1628775"/>
            <a:ext cx="6985000" cy="43211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FFECC119-199C-F042-99D9-0929E8D702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B4F04A-BDFC-224B-8A62-E56000FB3A98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11FE9A-7E29-424C-8BF9-96F79012B130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8304F3-4EB4-8A4D-98A6-E6A1FAFA0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9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1026" userDrawn="1">
          <p15:clr>
            <a:srgbClr val="FBAE40"/>
          </p15:clr>
        </p15:guide>
        <p15:guide id="6" orient="horz" pos="3748" userDrawn="1">
          <p15:clr>
            <a:srgbClr val="FBAE40"/>
          </p15:clr>
        </p15:guide>
        <p15:guide id="7" pos="635" userDrawn="1">
          <p15:clr>
            <a:srgbClr val="FBAE40"/>
          </p15:clr>
        </p15:guide>
        <p15:guide id="8" pos="5035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 (Adolescent Mental Heal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F48269-C4EC-784E-8E6A-561AAAC3A239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0515E-C556-F445-876C-1F65033B11D5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42B25-0541-0C41-A1DA-0BC16FCEEB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B1729CA6-2327-054D-9B14-B7CAC1833718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08063" y="1628775"/>
            <a:ext cx="6985000" cy="43211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2E71E6E-D7B0-F741-9FA0-C1831CEE8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9A6958-6E4E-134E-9D42-BC8E80EDE241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3DC70E-8C42-C944-AA02-5BBC92B4C0AD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429BF4-7E63-D447-9D03-CDBE80EB4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78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1026" userDrawn="1">
          <p15:clr>
            <a:srgbClr val="FBAE40"/>
          </p15:clr>
        </p15:guide>
        <p15:guide id="6" orient="horz" pos="3748" userDrawn="1">
          <p15:clr>
            <a:srgbClr val="FBAE40"/>
          </p15:clr>
        </p15:guide>
        <p15:guide id="7" pos="635" userDrawn="1">
          <p15:clr>
            <a:srgbClr val="FBAE40"/>
          </p15:clr>
        </p15:guide>
        <p15:guide id="8" pos="50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MLTC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916A9CC-27F1-2F44-956C-550700DA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D69C2FB-5D75-5C44-A295-F673C3449ABE}"/>
              </a:ext>
            </a:extLst>
          </p:cNvPr>
          <p:cNvSpPr/>
          <p:nvPr/>
        </p:nvSpPr>
        <p:spPr>
          <a:xfrm>
            <a:off x="0" y="0"/>
            <a:ext cx="21960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E9F19-5E48-164D-AF68-31B6E45AD3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000" y="2416233"/>
            <a:ext cx="2003659" cy="712344"/>
          </a:xfrm>
          <a:prstGeom prst="rect">
            <a:avLst/>
          </a:prstGeom>
          <a:solidFill>
            <a:schemeClr val="accent3"/>
          </a:solidFill>
        </p:spPr>
        <p:txBody>
          <a:bodyPr wrap="square" lIns="288000" tIns="251999" rIns="288000" bIns="234000">
            <a:spAutoFit/>
          </a:bodyPr>
          <a:lstStyle>
            <a:lvl1pPr marL="0">
              <a:lnSpc>
                <a:spcPct val="80000"/>
              </a:lnSpc>
              <a:buNone/>
              <a:defRPr sz="16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here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31FACC-3621-154F-BC22-A175689144BE}"/>
              </a:ext>
            </a:extLst>
          </p:cNvPr>
          <p:cNvSpPr/>
          <p:nvPr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2BF1D-778A-F84B-B26C-A16A1E1D6B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000" y="979200"/>
            <a:ext cx="3177650" cy="1432541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251999" rIns="288000" bIns="234000" anchor="b" anchorCtr="0">
            <a:spAutoFit/>
          </a:bodyPr>
          <a:lstStyle>
            <a:lvl1pPr marL="0">
              <a:spcBef>
                <a:spcPts val="1000"/>
              </a:spcBef>
              <a:buNone/>
              <a:defRPr sz="3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GB"/>
              <a:t>Generic main heading here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26FC4A-FEEC-7148-8F82-2EAC86D8FA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5CD0F72-1AD9-384F-A942-BCA2008D1988}"/>
              </a:ext>
            </a:extLst>
          </p:cNvPr>
          <p:cNvSpPr/>
          <p:nvPr userDrawn="1"/>
        </p:nvSpPr>
        <p:spPr>
          <a:xfrm>
            <a:off x="0" y="0"/>
            <a:ext cx="21960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19D817-A893-3D4F-9AD3-1E369DC784DB}"/>
              </a:ext>
            </a:extLst>
          </p:cNvPr>
          <p:cNvSpPr/>
          <p:nvPr userDrawn="1"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07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18" userDrawn="1">
          <p15:clr>
            <a:srgbClr val="FBAE40"/>
          </p15:clr>
        </p15:guide>
        <p15:guide id="4" pos="54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 (Air Pollu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F48269-C4EC-784E-8E6A-561AAAC3A239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0515E-C556-F445-876C-1F65033B11D5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42B25-0541-0C41-A1DA-0BC16FCEEB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EF49E51-C965-8F43-BF7C-0F3273807F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B1729CA6-2327-054D-9B14-B7CAC1833718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08063" y="1628775"/>
            <a:ext cx="6985000" cy="43211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FCB22C-264A-074D-86C4-BFAC554CA9E7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1AFECB-8CDB-9F48-894C-A29471AE7B3D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13570F-8BAC-0745-AF1E-AC479B48F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11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1026" userDrawn="1">
          <p15:clr>
            <a:srgbClr val="FBAE40"/>
          </p15:clr>
        </p15:guide>
        <p15:guide id="6" orient="horz" pos="3748" userDrawn="1">
          <p15:clr>
            <a:srgbClr val="FBAE40"/>
          </p15:clr>
        </p15:guide>
        <p15:guide id="7" pos="635" userDrawn="1">
          <p15:clr>
            <a:srgbClr val="FBAE40"/>
          </p15:clr>
        </p15:guide>
        <p15:guide id="8" pos="5035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F48269-C4EC-784E-8E6A-561AAAC3A239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0515E-C556-F445-876C-1F65033B11D5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rgbClr val="80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42B25-0541-0C41-A1DA-0BC16FCEEB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EF49E51-C965-8F43-BF7C-0F3273807F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0140696-13A6-144E-AEB9-03574E53BF3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008063" y="1628775"/>
            <a:ext cx="6985000" cy="43211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706EAC-3621-5B42-B5E4-6B72F58080D6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8610BA-B851-4D45-A78E-00D23840D96F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rgbClr val="80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C7BC8D-D8C6-2F4C-B37C-91DDDA9C9C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90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1026" userDrawn="1">
          <p15:clr>
            <a:srgbClr val="FBAE40"/>
          </p15:clr>
        </p15:guide>
        <p15:guide id="6" orient="horz" pos="3748" userDrawn="1">
          <p15:clr>
            <a:srgbClr val="FBAE40"/>
          </p15:clr>
        </p15:guide>
        <p15:guide id="7" pos="635" userDrawn="1">
          <p15:clr>
            <a:srgbClr val="FBAE40"/>
          </p15:clr>
        </p15:guide>
        <p15:guide id="8" pos="5035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 (Childhood Obes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F48269-C4EC-784E-8E6A-561AAAC3A239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0515E-C556-F445-876C-1F65033B11D5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42B25-0541-0C41-A1DA-0BC16FCEEB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EF49E51-C965-8F43-BF7C-0F3273807F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0140696-13A6-144E-AEB9-03574E53BF3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008063" y="1628775"/>
            <a:ext cx="6985000" cy="43211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5C8F74-D11D-8946-B29D-B6368FAC3338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78131B-8A84-724C-8849-C42557A39E1A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48AC4D-DDD0-5640-85DF-E90B18C6C0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50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1026" userDrawn="1">
          <p15:clr>
            <a:srgbClr val="FBAE40"/>
          </p15:clr>
        </p15:guide>
        <p15:guide id="6" orient="horz" pos="3748" userDrawn="1">
          <p15:clr>
            <a:srgbClr val="FBAE40"/>
          </p15:clr>
        </p15:guide>
        <p15:guide id="7" pos="635" userDrawn="1">
          <p15:clr>
            <a:srgbClr val="FBAE40"/>
          </p15:clr>
        </p15:guide>
        <p15:guide id="8" pos="5035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 (MLT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F48269-C4EC-784E-8E6A-561AAAC3A239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0515E-C556-F445-876C-1F65033B11D5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42B25-0541-0C41-A1DA-0BC16FCEEB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EF49E51-C965-8F43-BF7C-0F3273807F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0140696-13A6-144E-AEB9-03574E53BF3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008063" y="1628775"/>
            <a:ext cx="6985000" cy="43211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7E2D58-7BD9-6447-A66A-8FDF0E206722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681845-574F-2149-8F97-185BCA2164C9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BFA7DF-8170-FF45-8B9F-733D20B82F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30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1026" userDrawn="1">
          <p15:clr>
            <a:srgbClr val="FBAE40"/>
          </p15:clr>
        </p15:guide>
        <p15:guide id="6" orient="horz" pos="3748" userDrawn="1">
          <p15:clr>
            <a:srgbClr val="FBAE40"/>
          </p15:clr>
        </p15:guide>
        <p15:guide id="7" pos="635" userDrawn="1">
          <p15:clr>
            <a:srgbClr val="FBAE40"/>
          </p15:clr>
        </p15:guide>
        <p15:guide id="8" pos="5035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 (Adolescent Mental Heal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F48269-C4EC-784E-8E6A-561AAAC3A239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0515E-C556-F445-876C-1F65033B11D5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42B25-0541-0C41-A1DA-0BC16FCEEB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EF49E51-C965-8F43-BF7C-0F3273807F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0140696-13A6-144E-AEB9-03574E53BF3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008063" y="1628775"/>
            <a:ext cx="6985000" cy="43211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908101-B245-634B-B2DB-90AA606E20C9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F49492-9808-E94D-A408-31115B1D8C97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F4CB8B-FC48-2A4D-A308-41FB2ED99F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63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1026" userDrawn="1">
          <p15:clr>
            <a:srgbClr val="FBAE40"/>
          </p15:clr>
        </p15:guide>
        <p15:guide id="6" orient="horz" pos="3748" userDrawn="1">
          <p15:clr>
            <a:srgbClr val="FBAE40"/>
          </p15:clr>
        </p15:guide>
        <p15:guide id="7" pos="635" userDrawn="1">
          <p15:clr>
            <a:srgbClr val="FBAE40"/>
          </p15:clr>
        </p15:guide>
        <p15:guide id="8" pos="5035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 (Air Pollu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F48269-C4EC-784E-8E6A-561AAAC3A239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0515E-C556-F445-876C-1F65033B11D5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42B25-0541-0C41-A1DA-0BC16FCEEB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EF49E51-C965-8F43-BF7C-0F3273807F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0140696-13A6-144E-AEB9-03574E53BF3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008063" y="1628775"/>
            <a:ext cx="6985000" cy="43211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6AFE26-E428-4340-A40F-734B9506749F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8E2750-F0C8-2049-8F54-622F7A1D989A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0B1B6A-0E6D-5543-81F7-3F9110ABAC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30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1026" userDrawn="1">
          <p15:clr>
            <a:srgbClr val="FBAE40"/>
          </p15:clr>
        </p15:guide>
        <p15:guide id="6" orient="horz" pos="3748" userDrawn="1">
          <p15:clr>
            <a:srgbClr val="FBAE40"/>
          </p15:clr>
        </p15:guide>
        <p15:guide id="7" pos="635" userDrawn="1">
          <p15:clr>
            <a:srgbClr val="FBAE40"/>
          </p15:clr>
        </p15:guide>
        <p15:guide id="8" pos="5035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(Generic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F410E0-3E37-684D-9B08-648872AD8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45" y="4944304"/>
            <a:ext cx="2501448" cy="180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58097E-3309-134F-825E-8B6A5B123446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C378A4-351A-8044-AC59-B5FF5F8F24A4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D55E48-92A3-4E47-BE97-89C6577EF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328" y="836613"/>
            <a:ext cx="2225863" cy="951248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288000" rIns="288000" bIns="270000">
            <a:spAutoFit/>
          </a:bodyPr>
          <a:lstStyle>
            <a:lvl1pPr marL="0">
              <a:buNone/>
              <a:defRPr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Thank you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BE2454-331A-0642-9157-D2C2AE1F8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328" y="1787861"/>
            <a:ext cx="3409950" cy="1528231"/>
          </a:xfrm>
          <a:prstGeom prst="rect">
            <a:avLst/>
          </a:prstGeom>
          <a:solidFill>
            <a:schemeClr val="accent1"/>
          </a:solidFill>
        </p:spPr>
        <p:txBody>
          <a:bodyPr lIns="288000" tIns="288000" rIns="288000" bIns="288000">
            <a:spAutoFit/>
          </a:bodyPr>
          <a:lstStyle>
            <a:lvl1pPr marL="0">
              <a:lnSpc>
                <a:spcPct val="105000"/>
              </a:lnSpc>
              <a:buNone/>
              <a:defRPr sz="20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Impact on Urban Health</a:t>
            </a:r>
            <a:br>
              <a:rPr lang="en-US"/>
            </a:br>
            <a:r>
              <a:rPr lang="en-US"/>
              <a:t>Unlocking the potential for cities to be healthier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1DEF9A-D5E4-064E-AB2B-FE25CA38F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645" y="4944304"/>
            <a:ext cx="2501448" cy="1805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0C60A7-F97F-5B40-A74D-3080BB25B96E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80E504-B31F-BC41-9788-D5E4F8918B42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09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(Childhood Obesit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F410E0-3E37-684D-9B08-648872AD8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45" y="4944304"/>
            <a:ext cx="2501448" cy="180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58097E-3309-134F-825E-8B6A5B123446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C378A4-351A-8044-AC59-B5FF5F8F24A4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D55E48-92A3-4E47-BE97-89C6577EF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328" y="836613"/>
            <a:ext cx="2225863" cy="951248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288000" rIns="288000" bIns="270000">
            <a:spAutoFit/>
          </a:bodyPr>
          <a:lstStyle>
            <a:lvl1pPr marL="0">
              <a:buNone/>
              <a:defRPr b="0" i="0">
                <a:latin typeface="Arial Nova" panose="020B05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Thank you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BE2454-331A-0642-9157-D2C2AE1F8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328" y="1787861"/>
            <a:ext cx="3409950" cy="1528231"/>
          </a:xfrm>
          <a:prstGeom prst="rect">
            <a:avLst/>
          </a:prstGeom>
          <a:solidFill>
            <a:schemeClr val="accent2"/>
          </a:solidFill>
        </p:spPr>
        <p:txBody>
          <a:bodyPr lIns="288000" tIns="288000" rIns="288000" bIns="288000">
            <a:spAutoFit/>
          </a:bodyPr>
          <a:lstStyle>
            <a:lvl1pPr marL="0">
              <a:lnSpc>
                <a:spcPct val="105000"/>
              </a:lnSpc>
              <a:buNone/>
              <a:defRPr sz="20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Impact on Urban Health</a:t>
            </a:r>
            <a:br>
              <a:rPr lang="en-US"/>
            </a:br>
            <a:r>
              <a:rPr lang="en-US"/>
              <a:t>Unlocking the potential for cities to be healthier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331B95-06A7-1A4C-830D-715B38684A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645" y="4944304"/>
            <a:ext cx="2501448" cy="1805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8CF48A-EC05-CE4F-92E7-ECAD654C0656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71EC70-12F3-E54C-8897-158C6F580267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961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(MLTC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F410E0-3E37-684D-9B08-648872AD8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45" y="4944304"/>
            <a:ext cx="2501448" cy="180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58097E-3309-134F-825E-8B6A5B123446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C378A4-351A-8044-AC59-B5FF5F8F24A4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D55E48-92A3-4E47-BE97-89C6577EF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328" y="836613"/>
            <a:ext cx="2225863" cy="951248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288000" rIns="288000" bIns="270000">
            <a:spAutoFit/>
          </a:bodyPr>
          <a:lstStyle>
            <a:lvl1pPr marL="0">
              <a:buNone/>
              <a:defRPr b="0" i="0">
                <a:latin typeface="Arial Nova" panose="020B05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Thank you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BE2454-331A-0642-9157-D2C2AE1F8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328" y="1787861"/>
            <a:ext cx="3409950" cy="1528231"/>
          </a:xfrm>
          <a:prstGeom prst="rect">
            <a:avLst/>
          </a:prstGeom>
          <a:solidFill>
            <a:schemeClr val="accent3"/>
          </a:solidFill>
        </p:spPr>
        <p:txBody>
          <a:bodyPr lIns="288000" tIns="288000" rIns="288000" bIns="288000">
            <a:spAutoFit/>
          </a:bodyPr>
          <a:lstStyle>
            <a:lvl1pPr marL="0">
              <a:lnSpc>
                <a:spcPct val="105000"/>
              </a:lnSpc>
              <a:buNone/>
              <a:defRPr sz="20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Impact on Urban Health</a:t>
            </a:r>
            <a:br>
              <a:rPr lang="en-US"/>
            </a:br>
            <a:r>
              <a:rPr lang="en-US"/>
              <a:t>Unlocking the potential for cities to be healthier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12856-5E01-CA4F-B6E3-55E798E15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645" y="4944304"/>
            <a:ext cx="2501448" cy="1805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D27BED-4D92-814A-96F0-110E493159C3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0E7E8-4016-E844-8C27-D54F1558B0FD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959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(Adolescent Mental Health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F410E0-3E37-684D-9B08-648872AD8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45" y="4944304"/>
            <a:ext cx="2501448" cy="180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58097E-3309-134F-825E-8B6A5B123446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C378A4-351A-8044-AC59-B5FF5F8F24A4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D55E48-92A3-4E47-BE97-89C6577EF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328" y="836613"/>
            <a:ext cx="2225863" cy="951248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288000" rIns="288000" bIns="270000">
            <a:spAutoFit/>
          </a:bodyPr>
          <a:lstStyle>
            <a:lvl1pPr marL="0">
              <a:buNone/>
              <a:defRPr b="0" i="0">
                <a:latin typeface="Arial Nova" panose="020B05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Thank you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BE2454-331A-0642-9157-D2C2AE1F8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328" y="1787861"/>
            <a:ext cx="3409950" cy="1528231"/>
          </a:xfrm>
          <a:prstGeom prst="rect">
            <a:avLst/>
          </a:prstGeom>
          <a:solidFill>
            <a:schemeClr val="accent4"/>
          </a:solidFill>
        </p:spPr>
        <p:txBody>
          <a:bodyPr lIns="288000" tIns="288000" rIns="288000" bIns="288000">
            <a:spAutoFit/>
          </a:bodyPr>
          <a:lstStyle>
            <a:lvl1pPr marL="0">
              <a:lnSpc>
                <a:spcPct val="105000"/>
              </a:lnSpc>
              <a:buNone/>
              <a:defRPr sz="20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Impact on Urban Health</a:t>
            </a:r>
            <a:br>
              <a:rPr lang="en-US"/>
            </a:br>
            <a:r>
              <a:rPr lang="en-US"/>
              <a:t>Unlocking the potential for cities to be healthier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0B8622-058B-8847-B491-B29A35FF5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645" y="4944304"/>
            <a:ext cx="2501448" cy="1805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7190B24-0B88-724F-8511-CC5FFAD79E22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32A163-7602-5446-A995-967B6522A4DE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5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Adolescent Mental Health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916A9CC-27F1-2F44-956C-550700DA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D69C2FB-5D75-5C44-A295-F673C3449ABE}"/>
              </a:ext>
            </a:extLst>
          </p:cNvPr>
          <p:cNvSpPr/>
          <p:nvPr/>
        </p:nvSpPr>
        <p:spPr>
          <a:xfrm>
            <a:off x="203" y="0"/>
            <a:ext cx="219600" cy="6858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E9F19-5E48-164D-AF68-31B6E45AD3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000" y="2416233"/>
            <a:ext cx="2003659" cy="712344"/>
          </a:xfrm>
          <a:prstGeom prst="rect">
            <a:avLst/>
          </a:prstGeom>
          <a:solidFill>
            <a:schemeClr val="accent4"/>
          </a:solidFill>
        </p:spPr>
        <p:txBody>
          <a:bodyPr wrap="square" lIns="288000" tIns="251999" rIns="288000" bIns="234000">
            <a:spAutoFit/>
          </a:bodyPr>
          <a:lstStyle>
            <a:lvl1pPr marL="0">
              <a:lnSpc>
                <a:spcPct val="80000"/>
              </a:lnSpc>
              <a:buNone/>
              <a:defRPr sz="16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here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4ABB08-F8AF-4041-8063-5F9C49C58B39}"/>
              </a:ext>
            </a:extLst>
          </p:cNvPr>
          <p:cNvSpPr/>
          <p:nvPr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2BF1D-778A-F84B-B26C-A16A1E1D6B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000" y="979200"/>
            <a:ext cx="3177650" cy="1432541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251999" rIns="288000" bIns="234000" anchor="b" anchorCtr="0">
            <a:spAutoFit/>
          </a:bodyPr>
          <a:lstStyle>
            <a:lvl1pPr marL="0">
              <a:spcBef>
                <a:spcPts val="1000"/>
              </a:spcBef>
              <a:buNone/>
              <a:defRPr sz="3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GB"/>
              <a:t>Generic main heading here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ACD837-7599-D543-9105-AA748233D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8DABEA-BDE8-894E-81C0-2DED920B0444}"/>
              </a:ext>
            </a:extLst>
          </p:cNvPr>
          <p:cNvSpPr/>
          <p:nvPr userDrawn="1"/>
        </p:nvSpPr>
        <p:spPr>
          <a:xfrm>
            <a:off x="203" y="0"/>
            <a:ext cx="219600" cy="6858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10FAF8-8A25-454E-BF8C-2EA40AB7310A}"/>
              </a:ext>
            </a:extLst>
          </p:cNvPr>
          <p:cNvSpPr/>
          <p:nvPr userDrawn="1"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5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18" userDrawn="1">
          <p15:clr>
            <a:srgbClr val="FBAE40"/>
          </p15:clr>
        </p15:guide>
        <p15:guide id="4" pos="54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d Slide (Adolescent Mental Health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F410E0-3E37-684D-9B08-648872AD8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45" y="4944304"/>
            <a:ext cx="2501448" cy="180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58097E-3309-134F-825E-8B6A5B123446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C378A4-351A-8044-AC59-B5FF5F8F24A4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D55E48-92A3-4E47-BE97-89C6577EF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328" y="836613"/>
            <a:ext cx="2225863" cy="951248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288000" rIns="288000" bIns="270000">
            <a:spAutoFit/>
          </a:bodyPr>
          <a:lstStyle>
            <a:lvl1pPr marL="0">
              <a:buNone/>
              <a:defRPr b="0" i="0">
                <a:latin typeface="Arial Nova" panose="020B05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Thank you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BE2454-331A-0642-9157-D2C2AE1F8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328" y="1787861"/>
            <a:ext cx="3409950" cy="1528231"/>
          </a:xfrm>
          <a:prstGeom prst="rect">
            <a:avLst/>
          </a:prstGeom>
          <a:solidFill>
            <a:schemeClr val="accent5"/>
          </a:solidFill>
        </p:spPr>
        <p:txBody>
          <a:bodyPr lIns="288000" tIns="288000" rIns="288000" bIns="288000">
            <a:spAutoFit/>
          </a:bodyPr>
          <a:lstStyle>
            <a:lvl1pPr marL="0">
              <a:lnSpc>
                <a:spcPct val="105000"/>
              </a:lnSpc>
              <a:buNone/>
              <a:defRPr sz="20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Impact on Urban Health</a:t>
            </a:r>
            <a:br>
              <a:rPr lang="en-US"/>
            </a:br>
            <a:r>
              <a:rPr lang="en-US"/>
              <a:t>Unlocking the potential for cities to be healthier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EFC42-47C0-DA4F-9131-CCCD3DA77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645" y="4944304"/>
            <a:ext cx="2501448" cy="1805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D14AC8-1564-0B47-ACA4-154342E02F06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BCA7F3-0F59-C440-A365-56143E99A004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357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Generic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916A9CC-27F1-2F44-956C-550700DA7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95D5D7C-CE40-CA4E-9639-1409D2B31ECF}"/>
              </a:ext>
            </a:extLst>
          </p:cNvPr>
          <p:cNvSpPr/>
          <p:nvPr userDrawn="1"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69C2FB-5D75-5C44-A295-F673C3449ABE}"/>
              </a:ext>
            </a:extLst>
          </p:cNvPr>
          <p:cNvSpPr/>
          <p:nvPr userDrawn="1"/>
        </p:nvSpPr>
        <p:spPr>
          <a:xfrm>
            <a:off x="0" y="0"/>
            <a:ext cx="219600" cy="6858000"/>
          </a:xfrm>
          <a:prstGeom prst="rect">
            <a:avLst/>
          </a:prstGeom>
          <a:solidFill>
            <a:srgbClr val="46A1A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E9F19-5E48-164D-AF68-31B6E45AD3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000" y="2416233"/>
            <a:ext cx="2003659" cy="712344"/>
          </a:xfrm>
          <a:prstGeom prst="rect">
            <a:avLst/>
          </a:prstGeom>
          <a:solidFill>
            <a:schemeClr val="accent1"/>
          </a:solidFill>
        </p:spPr>
        <p:txBody>
          <a:bodyPr wrap="square" lIns="288000" tIns="251999" rIns="288000" bIns="234000">
            <a:spAutoFit/>
          </a:bodyPr>
          <a:lstStyle>
            <a:lvl1pPr marL="0">
              <a:lnSpc>
                <a:spcPct val="80000"/>
              </a:lnSpc>
              <a:buNone/>
              <a:defRPr sz="16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here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2BF1D-778A-F84B-B26C-A16A1E1D6B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000" y="979200"/>
            <a:ext cx="3177650" cy="1432541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251999" rIns="288000" bIns="234000" anchor="b" anchorCtr="0">
            <a:spAutoFit/>
          </a:bodyPr>
          <a:lstStyle>
            <a:lvl1pPr marL="0">
              <a:spcBef>
                <a:spcPts val="1000"/>
              </a:spcBef>
              <a:buNone/>
              <a:defRPr sz="3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GB"/>
              <a:t>Generic main heading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06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544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Childhood Obesit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916A9CC-27F1-2F44-956C-550700DA7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D69C2FB-5D75-5C44-A295-F673C3449ABE}"/>
              </a:ext>
            </a:extLst>
          </p:cNvPr>
          <p:cNvSpPr/>
          <p:nvPr userDrawn="1"/>
        </p:nvSpPr>
        <p:spPr>
          <a:xfrm>
            <a:off x="0" y="0"/>
            <a:ext cx="219600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E9F19-5E48-164D-AF68-31B6E45AD3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000" y="2416233"/>
            <a:ext cx="2003659" cy="712344"/>
          </a:xfrm>
          <a:prstGeom prst="rect">
            <a:avLst/>
          </a:prstGeom>
          <a:solidFill>
            <a:schemeClr val="accent2"/>
          </a:solidFill>
        </p:spPr>
        <p:txBody>
          <a:bodyPr wrap="square" lIns="288000" tIns="251999" rIns="288000" bIns="234000">
            <a:spAutoFit/>
          </a:bodyPr>
          <a:lstStyle>
            <a:lvl1pPr marL="0">
              <a:lnSpc>
                <a:spcPct val="80000"/>
              </a:lnSpc>
              <a:buNone/>
              <a:defRPr sz="16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here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A329F9-838E-DA48-B935-5C84D9BEEE08}"/>
              </a:ext>
            </a:extLst>
          </p:cNvPr>
          <p:cNvSpPr/>
          <p:nvPr userDrawn="1"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2BF1D-778A-F84B-B26C-A16A1E1D6B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000" y="979200"/>
            <a:ext cx="3177650" cy="1432541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251999" rIns="288000" bIns="234000" anchor="b" anchorCtr="0">
            <a:spAutoFit/>
          </a:bodyPr>
          <a:lstStyle>
            <a:lvl1pPr marL="0">
              <a:spcBef>
                <a:spcPts val="1000"/>
              </a:spcBef>
              <a:buNone/>
              <a:defRPr sz="3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GB"/>
              <a:t>Generic main heading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544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MLTC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916A9CC-27F1-2F44-956C-550700DA7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D69C2FB-5D75-5C44-A295-F673C3449ABE}"/>
              </a:ext>
            </a:extLst>
          </p:cNvPr>
          <p:cNvSpPr/>
          <p:nvPr userDrawn="1"/>
        </p:nvSpPr>
        <p:spPr>
          <a:xfrm>
            <a:off x="0" y="0"/>
            <a:ext cx="21960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E9F19-5E48-164D-AF68-31B6E45AD3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000" y="2416233"/>
            <a:ext cx="2003659" cy="712344"/>
          </a:xfrm>
          <a:prstGeom prst="rect">
            <a:avLst/>
          </a:prstGeom>
          <a:solidFill>
            <a:schemeClr val="accent3"/>
          </a:solidFill>
        </p:spPr>
        <p:txBody>
          <a:bodyPr wrap="square" lIns="288000" tIns="251999" rIns="288000" bIns="234000">
            <a:spAutoFit/>
          </a:bodyPr>
          <a:lstStyle>
            <a:lvl1pPr marL="0">
              <a:lnSpc>
                <a:spcPct val="80000"/>
              </a:lnSpc>
              <a:buNone/>
              <a:defRPr sz="16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here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31FACC-3621-154F-BC22-A175689144BE}"/>
              </a:ext>
            </a:extLst>
          </p:cNvPr>
          <p:cNvSpPr/>
          <p:nvPr userDrawn="1"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2BF1D-778A-F84B-B26C-A16A1E1D6B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000" y="979200"/>
            <a:ext cx="3177650" cy="1432541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251999" rIns="288000" bIns="234000" anchor="b" anchorCtr="0">
            <a:spAutoFit/>
          </a:bodyPr>
          <a:lstStyle>
            <a:lvl1pPr marL="0">
              <a:spcBef>
                <a:spcPts val="1000"/>
              </a:spcBef>
              <a:buNone/>
              <a:defRPr sz="3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GB"/>
              <a:t>Generic main heading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80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544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Adolescent Mental Health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916A9CC-27F1-2F44-956C-550700DA7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D69C2FB-5D75-5C44-A295-F673C3449ABE}"/>
              </a:ext>
            </a:extLst>
          </p:cNvPr>
          <p:cNvSpPr/>
          <p:nvPr userDrawn="1"/>
        </p:nvSpPr>
        <p:spPr>
          <a:xfrm>
            <a:off x="203" y="0"/>
            <a:ext cx="219600" cy="6858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E9F19-5E48-164D-AF68-31B6E45AD3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000" y="2416233"/>
            <a:ext cx="2003659" cy="712344"/>
          </a:xfrm>
          <a:prstGeom prst="rect">
            <a:avLst/>
          </a:prstGeom>
          <a:solidFill>
            <a:schemeClr val="accent4"/>
          </a:solidFill>
        </p:spPr>
        <p:txBody>
          <a:bodyPr wrap="square" lIns="288000" tIns="251999" rIns="288000" bIns="234000">
            <a:spAutoFit/>
          </a:bodyPr>
          <a:lstStyle>
            <a:lvl1pPr marL="0">
              <a:lnSpc>
                <a:spcPct val="80000"/>
              </a:lnSpc>
              <a:buNone/>
              <a:defRPr sz="16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here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4ABB08-F8AF-4041-8063-5F9C49C58B39}"/>
              </a:ext>
            </a:extLst>
          </p:cNvPr>
          <p:cNvSpPr/>
          <p:nvPr userDrawn="1"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2BF1D-778A-F84B-B26C-A16A1E1D6B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000" y="979200"/>
            <a:ext cx="3177650" cy="1432541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251999" rIns="288000" bIns="234000" anchor="b" anchorCtr="0">
            <a:spAutoFit/>
          </a:bodyPr>
          <a:lstStyle>
            <a:lvl1pPr marL="0">
              <a:spcBef>
                <a:spcPts val="1000"/>
              </a:spcBef>
              <a:buNone/>
              <a:defRPr sz="3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GB"/>
              <a:t>Generic main heading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39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544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Air Pollutio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916A9CC-27F1-2F44-956C-550700DA7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D69C2FB-5D75-5C44-A295-F673C3449ABE}"/>
              </a:ext>
            </a:extLst>
          </p:cNvPr>
          <p:cNvSpPr/>
          <p:nvPr userDrawn="1"/>
        </p:nvSpPr>
        <p:spPr>
          <a:xfrm>
            <a:off x="0" y="0"/>
            <a:ext cx="219600" cy="6858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E9F19-5E48-164D-AF68-31B6E45AD3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000" y="2416233"/>
            <a:ext cx="2003659" cy="712344"/>
          </a:xfrm>
          <a:prstGeom prst="rect">
            <a:avLst/>
          </a:prstGeom>
          <a:solidFill>
            <a:schemeClr val="accent5"/>
          </a:solidFill>
        </p:spPr>
        <p:txBody>
          <a:bodyPr wrap="square" lIns="288000" tIns="251999" rIns="288000" bIns="234000">
            <a:spAutoFit/>
          </a:bodyPr>
          <a:lstStyle>
            <a:lvl1pPr marL="0">
              <a:lnSpc>
                <a:spcPct val="80000"/>
              </a:lnSpc>
              <a:buNone/>
              <a:defRPr sz="1600" b="0" i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here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00C05C-EA6E-7044-BA8A-0CC8C2148E38}"/>
              </a:ext>
            </a:extLst>
          </p:cNvPr>
          <p:cNvSpPr/>
          <p:nvPr userDrawn="1"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2BF1D-778A-F84B-B26C-A16A1E1D6B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000" y="979200"/>
            <a:ext cx="3177650" cy="1432541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251999" rIns="288000" bIns="234000" anchor="b" anchorCtr="0">
            <a:spAutoFit/>
          </a:bodyPr>
          <a:lstStyle>
            <a:lvl1pPr marL="0">
              <a:spcBef>
                <a:spcPts val="1000"/>
              </a:spcBef>
              <a:buNone/>
              <a:defRPr sz="3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GB"/>
              <a:t>Generic main heading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35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544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 (Generic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AE825A6-0EE9-5142-8825-BB3B077FD4B1}"/>
              </a:ext>
            </a:extLst>
          </p:cNvPr>
          <p:cNvSpPr/>
          <p:nvPr userDrawn="1"/>
        </p:nvSpPr>
        <p:spPr>
          <a:xfrm>
            <a:off x="7092950" y="-5503"/>
            <a:ext cx="2051050" cy="6878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E4AB74-4B88-7F41-BFCA-7377DB623F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FCAE9E3-B940-4146-A729-5429837FDC2A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75A8C1-4C1D-F74E-A80A-E13493B6C534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C361CE9-19F5-8745-91BD-F9635F750B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08988" y="2830985"/>
            <a:ext cx="4124325" cy="2279187"/>
          </a:xfrm>
          <a:prstGeom prst="rect">
            <a:avLst/>
          </a:prstGeom>
          <a:solidFill>
            <a:schemeClr val="accent1"/>
          </a:solidFill>
        </p:spPr>
        <p:txBody>
          <a:bodyPr lIns="360000" tIns="360000" rIns="360000" bIns="360000">
            <a:spAutoFit/>
          </a:bodyPr>
          <a:lstStyle>
            <a:lvl1pPr indent="0" algn="l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marL="0">
              <a:lnSpc>
                <a:spcPct val="114000"/>
              </a:lnSpc>
              <a:spcBef>
                <a:spcPts val="600"/>
              </a:spcBef>
            </a:pPr>
            <a:r>
              <a:rPr lang="en-US" sz="1800" b="0" spc="20">
                <a:latin typeface="Arial Nova Light" panose="020B0304020202020204" pitchFamily="34" charset="0"/>
              </a:rPr>
              <a:t>We focus on improving health in inner-city areas, like London. We are at the forefront of understanding and changing how our inequalities impact our health.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487B5-0EA8-C241-A5DB-16E0D5FAC8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4100" y="1560410"/>
            <a:ext cx="3271838" cy="1266342"/>
          </a:xfrm>
          <a:prstGeom prst="rect">
            <a:avLst/>
          </a:prstGeom>
          <a:solidFill>
            <a:schemeClr val="bg1"/>
          </a:solidFill>
        </p:spPr>
        <p:txBody>
          <a:bodyPr lIns="288000" tIns="251999" rIns="288000" bIns="234000" anchor="b" anchorCtr="0">
            <a:spAutoFit/>
          </a:bodyPr>
          <a:lstStyle>
            <a:lvl1pPr marL="0">
              <a:buNone/>
              <a:defRPr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We are a pioneer in urban health</a:t>
            </a:r>
          </a:p>
        </p:txBody>
      </p:sp>
    </p:spTree>
    <p:extLst>
      <p:ext uri="{BB962C8B-B14F-4D97-AF65-F5344CB8AC3E}">
        <p14:creationId xmlns:p14="http://schemas.microsoft.com/office/powerpoint/2010/main" val="2041870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pos="499" userDrawn="1">
          <p15:clr>
            <a:srgbClr val="FBAE40"/>
          </p15:clr>
        </p15:guide>
        <p15:guide id="3" orient="horz" pos="3657" userDrawn="1">
          <p15:clr>
            <a:srgbClr val="FBAE40"/>
          </p15:clr>
        </p15:guide>
        <p15:guide id="4" pos="4468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 (Childhood Obesit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AE825A6-0EE9-5142-8825-BB3B077FD4B1}"/>
              </a:ext>
            </a:extLst>
          </p:cNvPr>
          <p:cNvSpPr/>
          <p:nvPr userDrawn="1"/>
        </p:nvSpPr>
        <p:spPr>
          <a:xfrm>
            <a:off x="7092950" y="-5503"/>
            <a:ext cx="2051050" cy="6878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75A8C1-4C1D-F74E-A80A-E13493B6C534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46D06-AC4D-2B43-8835-81E8CC4DD5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0915" y="2830985"/>
            <a:ext cx="3909274" cy="1013969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360000" rIns="360000" bIns="360000">
            <a:spAutoFit/>
          </a:bodyPr>
          <a:lstStyle>
            <a:lvl1pPr marL="0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8B7883-7C59-FA44-8D18-7F4BC9288FB6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63C302-8DDD-6448-B59A-0D1506DAF9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487B5-0EA8-C241-A5DB-16E0D5FAC8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4100" y="1560410"/>
            <a:ext cx="3271838" cy="1266342"/>
          </a:xfrm>
          <a:prstGeom prst="rect">
            <a:avLst/>
          </a:prstGeom>
          <a:solidFill>
            <a:schemeClr val="bg1"/>
          </a:solidFill>
        </p:spPr>
        <p:txBody>
          <a:bodyPr lIns="288000" tIns="251999" rIns="288000" bIns="234000" anchor="b" anchorCtr="0">
            <a:spAutoFit/>
          </a:bodyPr>
          <a:lstStyle>
            <a:lvl1pPr marL="0">
              <a:buNone/>
              <a:defRPr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894725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pos="499" userDrawn="1">
          <p15:clr>
            <a:srgbClr val="FBAE40"/>
          </p15:clr>
        </p15:guide>
        <p15:guide id="3" orient="horz" pos="3657" userDrawn="1">
          <p15:clr>
            <a:srgbClr val="FBAE40"/>
          </p15:clr>
        </p15:guide>
        <p15:guide id="4" pos="4468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 (MLTC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AE825A6-0EE9-5142-8825-BB3B077FD4B1}"/>
              </a:ext>
            </a:extLst>
          </p:cNvPr>
          <p:cNvSpPr/>
          <p:nvPr userDrawn="1"/>
        </p:nvSpPr>
        <p:spPr>
          <a:xfrm>
            <a:off x="7092950" y="-5503"/>
            <a:ext cx="2051050" cy="6878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3183D5-A1D3-404B-9FBF-58810952F3F5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D7E31F-4550-3942-BF19-FFEDBE3AC6A2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7323255-0D6D-574E-8DC4-B2A233247F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0915" y="2830985"/>
            <a:ext cx="3909274" cy="1013969"/>
          </a:xfrm>
          <a:prstGeom prst="rect">
            <a:avLst/>
          </a:prstGeom>
          <a:solidFill>
            <a:schemeClr val="accent3"/>
          </a:solidFill>
        </p:spPr>
        <p:txBody>
          <a:bodyPr wrap="square" lIns="360000" tIns="360000" rIns="360000" bIns="360000">
            <a:spAutoFit/>
          </a:bodyPr>
          <a:lstStyle>
            <a:lvl1pPr marL="0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F2568C-1ADD-454D-A70B-6B335AFF13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487B5-0EA8-C241-A5DB-16E0D5FAC8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4100" y="1560410"/>
            <a:ext cx="3271838" cy="1266342"/>
          </a:xfrm>
          <a:prstGeom prst="rect">
            <a:avLst/>
          </a:prstGeom>
          <a:solidFill>
            <a:schemeClr val="bg1"/>
          </a:solidFill>
        </p:spPr>
        <p:txBody>
          <a:bodyPr lIns="288000" tIns="251999" rIns="288000" bIns="234000" anchor="b" anchorCtr="0">
            <a:spAutoFit/>
          </a:bodyPr>
          <a:lstStyle>
            <a:lvl1pPr marL="0">
              <a:buNone/>
              <a:defRPr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250723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pos="499" userDrawn="1">
          <p15:clr>
            <a:srgbClr val="FBAE40"/>
          </p15:clr>
        </p15:guide>
        <p15:guide id="3" orient="horz" pos="3657" userDrawn="1">
          <p15:clr>
            <a:srgbClr val="FBAE40"/>
          </p15:clr>
        </p15:guide>
        <p15:guide id="4" pos="4468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 (Adolescent Mental Health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C9B3A66-6831-7C44-9EE3-92C29AF63E88}"/>
              </a:ext>
            </a:extLst>
          </p:cNvPr>
          <p:cNvSpPr/>
          <p:nvPr userDrawn="1"/>
        </p:nvSpPr>
        <p:spPr>
          <a:xfrm>
            <a:off x="7092950" y="-5503"/>
            <a:ext cx="2051050" cy="6878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719BF1-5537-FC46-AA56-C568E8277E5C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83EF57-0292-8C43-A203-65FB708A18C9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9EB0597-65CD-FF46-BDE4-12BA3612F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0915" y="2830985"/>
            <a:ext cx="3909274" cy="1013969"/>
          </a:xfrm>
          <a:prstGeom prst="rect">
            <a:avLst/>
          </a:prstGeom>
          <a:solidFill>
            <a:schemeClr val="accent4"/>
          </a:solidFill>
        </p:spPr>
        <p:txBody>
          <a:bodyPr wrap="square" lIns="360000" tIns="360000" rIns="360000" bIns="360000">
            <a:spAutoFit/>
          </a:bodyPr>
          <a:lstStyle>
            <a:lvl1pPr marL="0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66DBE2-43DA-9940-A01E-4BCCDB89D2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04D9D8-2019-724C-8FA6-85F937E005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4100" y="1560410"/>
            <a:ext cx="3271838" cy="1266342"/>
          </a:xfrm>
          <a:prstGeom prst="rect">
            <a:avLst/>
          </a:prstGeom>
          <a:solidFill>
            <a:schemeClr val="bg1"/>
          </a:solidFill>
        </p:spPr>
        <p:txBody>
          <a:bodyPr lIns="288000" tIns="251999" rIns="288000" bIns="234000" anchor="b" anchorCtr="0">
            <a:spAutoFit/>
          </a:bodyPr>
          <a:lstStyle>
            <a:lvl1pPr marL="0">
              <a:buNone/>
              <a:defRPr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3122148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pos="499" userDrawn="1">
          <p15:clr>
            <a:srgbClr val="FBAE40"/>
          </p15:clr>
        </p15:guide>
        <p15:guide id="3" orient="horz" pos="3657" userDrawn="1">
          <p15:clr>
            <a:srgbClr val="FBAE40"/>
          </p15:clr>
        </p15:guide>
        <p15:guide id="4" pos="44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Air Pollutio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916A9CC-27F1-2F44-956C-550700DA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D69C2FB-5D75-5C44-A295-F673C3449ABE}"/>
              </a:ext>
            </a:extLst>
          </p:cNvPr>
          <p:cNvSpPr/>
          <p:nvPr/>
        </p:nvSpPr>
        <p:spPr>
          <a:xfrm>
            <a:off x="0" y="0"/>
            <a:ext cx="219600" cy="6858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E9F19-5E48-164D-AF68-31B6E45AD3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000" y="2416233"/>
            <a:ext cx="2003659" cy="712344"/>
          </a:xfrm>
          <a:prstGeom prst="rect">
            <a:avLst/>
          </a:prstGeom>
          <a:solidFill>
            <a:schemeClr val="accent5"/>
          </a:solidFill>
        </p:spPr>
        <p:txBody>
          <a:bodyPr wrap="square" lIns="288000" tIns="251999" rIns="288000" bIns="234000">
            <a:spAutoFit/>
          </a:bodyPr>
          <a:lstStyle>
            <a:lvl1pPr marL="0">
              <a:lnSpc>
                <a:spcPct val="80000"/>
              </a:lnSpc>
              <a:buNone/>
              <a:defRPr sz="1600" b="0" i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r>
              <a:rPr lang="en-US"/>
              <a:t> here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00C05C-EA6E-7044-BA8A-0CC8C2148E38}"/>
              </a:ext>
            </a:extLst>
          </p:cNvPr>
          <p:cNvSpPr/>
          <p:nvPr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2BF1D-778A-F84B-B26C-A16A1E1D6B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000" y="979200"/>
            <a:ext cx="3177650" cy="1432541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251999" rIns="288000" bIns="234000" anchor="b" anchorCtr="0">
            <a:spAutoFit/>
          </a:bodyPr>
          <a:lstStyle>
            <a:lvl1pPr marL="0">
              <a:spcBef>
                <a:spcPts val="1000"/>
              </a:spcBef>
              <a:buNone/>
              <a:defRPr sz="3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GB"/>
              <a:t>Generic main heading here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5020DE-9B07-B74A-B739-64AAA426EF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48E64A-3444-B941-85ED-29EB762A0879}"/>
              </a:ext>
            </a:extLst>
          </p:cNvPr>
          <p:cNvSpPr/>
          <p:nvPr userDrawn="1"/>
        </p:nvSpPr>
        <p:spPr>
          <a:xfrm>
            <a:off x="0" y="0"/>
            <a:ext cx="219600" cy="6858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EC8318-7061-AA4A-A6FE-C41CC33FD7E4}"/>
              </a:ext>
            </a:extLst>
          </p:cNvPr>
          <p:cNvSpPr/>
          <p:nvPr userDrawn="1"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15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18" userDrawn="1">
          <p15:clr>
            <a:srgbClr val="FBAE40"/>
          </p15:clr>
        </p15:guide>
        <p15:guide id="4" pos="544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 (Air Pollutio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BB1327-363B-A14F-BCED-1F68D6D577BE}"/>
              </a:ext>
            </a:extLst>
          </p:cNvPr>
          <p:cNvSpPr/>
          <p:nvPr userDrawn="1"/>
        </p:nvSpPr>
        <p:spPr>
          <a:xfrm>
            <a:off x="7092950" y="-5503"/>
            <a:ext cx="2051050" cy="6878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E12465-CF8D-DD49-9E31-623987458BEC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37A56C-F75E-2542-AB4F-E103AA09E675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D8AFD5A-E497-304A-A90A-5729C37BBC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0915" y="2830985"/>
            <a:ext cx="3909274" cy="1013969"/>
          </a:xfrm>
          <a:prstGeom prst="rect">
            <a:avLst/>
          </a:prstGeom>
          <a:solidFill>
            <a:schemeClr val="accent5"/>
          </a:solidFill>
        </p:spPr>
        <p:txBody>
          <a:bodyPr wrap="square" lIns="360000" tIns="360000" rIns="360000" bIns="360000">
            <a:spAutoFit/>
          </a:bodyPr>
          <a:lstStyle>
            <a:lvl1pPr marL="0">
              <a:lnSpc>
                <a:spcPct val="113000"/>
              </a:lnSpc>
              <a:buNone/>
              <a:defRPr sz="1800" b="0" i="0">
                <a:solidFill>
                  <a:srgbClr val="1C1C1C"/>
                </a:solidFill>
                <a:latin typeface="Arial Nova Light" panose="020B03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543D49-6D81-E94D-B6D8-D4BC2085B2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A034FB-1B3C-A94A-92FB-B878293BB0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4100" y="1560410"/>
            <a:ext cx="3271838" cy="1266342"/>
          </a:xfrm>
          <a:prstGeom prst="rect">
            <a:avLst/>
          </a:prstGeom>
          <a:solidFill>
            <a:schemeClr val="bg1"/>
          </a:solidFill>
        </p:spPr>
        <p:txBody>
          <a:bodyPr lIns="288000" tIns="251999" rIns="288000" bIns="234000" anchor="b" anchorCtr="0">
            <a:spAutoFit/>
          </a:bodyPr>
          <a:lstStyle>
            <a:lvl1pPr marL="0">
              <a:buNone/>
              <a:defRPr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3861711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pos="499" userDrawn="1">
          <p15:clr>
            <a:srgbClr val="FBAE40"/>
          </p15:clr>
        </p15:guide>
        <p15:guide id="3" orient="horz" pos="3657" userDrawn="1">
          <p15:clr>
            <a:srgbClr val="FBAE40"/>
          </p15:clr>
        </p15:guide>
        <p15:guide id="4" pos="4468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67AAC2-D845-E848-BCD4-8261AD3741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000" y="840300"/>
            <a:ext cx="1993005" cy="412009"/>
          </a:xfrm>
          <a:prstGeom prst="rect">
            <a:avLst/>
          </a:prstGeom>
          <a:solidFill>
            <a:schemeClr val="accent1"/>
          </a:solidFill>
        </p:spPr>
        <p:txBody>
          <a:bodyPr wrap="square" lIns="216000" tIns="108000" rIns="216000" bIns="108000">
            <a:spAutoFit/>
          </a:bodyPr>
          <a:lstStyle>
            <a:lvl1pPr>
              <a:buNone/>
              <a:defRPr sz="14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Optional descriptor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F5D290-4092-484B-9F00-85C8EB6AE48D}"/>
              </a:ext>
            </a:extLst>
          </p:cNvPr>
          <p:cNvSpPr/>
          <p:nvPr userDrawn="1"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6815D9-6673-FA4F-B146-7BAEEDD6650B}"/>
              </a:ext>
            </a:extLst>
          </p:cNvPr>
          <p:cNvSpPr/>
          <p:nvPr userDrawn="1"/>
        </p:nvSpPr>
        <p:spPr>
          <a:xfrm>
            <a:off x="0" y="0"/>
            <a:ext cx="219600" cy="6858000"/>
          </a:xfrm>
          <a:prstGeom prst="rect">
            <a:avLst/>
          </a:prstGeom>
          <a:solidFill>
            <a:srgbClr val="46A1A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E46255-091F-8D4B-9B4C-7AE3D623B5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4F181-2F71-0D43-A55B-16841F0C4E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000" y="1256542"/>
            <a:ext cx="4883150" cy="824400"/>
          </a:xfrm>
          <a:prstGeom prst="rect">
            <a:avLst/>
          </a:prstGeom>
          <a:solidFill>
            <a:schemeClr val="bg1"/>
          </a:solidFill>
        </p:spPr>
        <p:txBody>
          <a:bodyPr lIns="216000" tIns="216000" rIns="216000" bIns="216000">
            <a:spAutoFit/>
          </a:bodyPr>
          <a:lstStyle>
            <a:lvl1pPr>
              <a:buNone/>
              <a:defRPr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Transition heading (generic)</a:t>
            </a:r>
          </a:p>
        </p:txBody>
      </p:sp>
    </p:spTree>
    <p:extLst>
      <p:ext uri="{BB962C8B-B14F-4D97-AF65-F5344CB8AC3E}">
        <p14:creationId xmlns:p14="http://schemas.microsoft.com/office/powerpoint/2010/main" val="4066306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2" pos="5375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orient="horz" pos="527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(Childhood Obes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67AAC2-D845-E848-BCD4-8261AD3741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000" y="850668"/>
            <a:ext cx="1993005" cy="412009"/>
          </a:xfrm>
          <a:prstGeom prst="rect">
            <a:avLst/>
          </a:prstGeom>
          <a:solidFill>
            <a:schemeClr val="accent2"/>
          </a:solidFill>
        </p:spPr>
        <p:txBody>
          <a:bodyPr wrap="square" lIns="216000" tIns="108000" rIns="216000" bIns="108000">
            <a:spAutoFit/>
          </a:bodyPr>
          <a:lstStyle>
            <a:lvl1pPr>
              <a:buNone/>
              <a:defRPr sz="14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Optional descriptor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750D33-0A35-E842-9DA5-9794D76BD4ED}"/>
              </a:ext>
            </a:extLst>
          </p:cNvPr>
          <p:cNvSpPr/>
          <p:nvPr userDrawn="1"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EB8121-8C04-2A4E-ACC6-2B5CFFB7505F}"/>
              </a:ext>
            </a:extLst>
          </p:cNvPr>
          <p:cNvSpPr/>
          <p:nvPr userDrawn="1"/>
        </p:nvSpPr>
        <p:spPr>
          <a:xfrm>
            <a:off x="0" y="0"/>
            <a:ext cx="219600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7689D0-B91B-F240-8373-8E432369CE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4F181-2F71-0D43-A55B-16841F0C4E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000" y="1262677"/>
            <a:ext cx="3409914" cy="1211816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216000" rIns="216000" bIns="216000">
            <a:spAutoFit/>
          </a:bodyPr>
          <a:lstStyle>
            <a:lvl1pPr marL="0">
              <a:lnSpc>
                <a:spcPct val="90000"/>
              </a:lnSpc>
              <a:buNone/>
              <a:defRPr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Transition: </a:t>
            </a:r>
            <a:br>
              <a:rPr lang="en-US"/>
            </a:br>
            <a:r>
              <a:rPr lang="en-US"/>
              <a:t>Childhood Obesity</a:t>
            </a:r>
          </a:p>
        </p:txBody>
      </p:sp>
    </p:spTree>
    <p:extLst>
      <p:ext uri="{BB962C8B-B14F-4D97-AF65-F5344CB8AC3E}">
        <p14:creationId xmlns:p14="http://schemas.microsoft.com/office/powerpoint/2010/main" val="285875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2" pos="5375" userDrawn="1">
          <p15:clr>
            <a:srgbClr val="FBAE40"/>
          </p15:clr>
        </p15:guide>
        <p15:guide id="3" orient="horz" pos="527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(MLT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67AAC2-D845-E848-BCD4-8261AD3741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000" y="850668"/>
            <a:ext cx="1993005" cy="412009"/>
          </a:xfrm>
          <a:prstGeom prst="rect">
            <a:avLst/>
          </a:prstGeom>
          <a:solidFill>
            <a:schemeClr val="accent3"/>
          </a:solidFill>
        </p:spPr>
        <p:txBody>
          <a:bodyPr wrap="square" lIns="216000" tIns="108000" rIns="216000" bIns="108000">
            <a:spAutoFit/>
          </a:bodyPr>
          <a:lstStyle>
            <a:lvl1pPr>
              <a:buNone/>
              <a:defRPr sz="14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Optional descriptor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0DC36D-D941-4E45-A7A3-4078D42298B8}"/>
              </a:ext>
            </a:extLst>
          </p:cNvPr>
          <p:cNvSpPr/>
          <p:nvPr userDrawn="1"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51928E-CBEE-0344-BC48-3BA5A195A48D}"/>
              </a:ext>
            </a:extLst>
          </p:cNvPr>
          <p:cNvSpPr/>
          <p:nvPr userDrawn="1"/>
        </p:nvSpPr>
        <p:spPr>
          <a:xfrm>
            <a:off x="0" y="0"/>
            <a:ext cx="21960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AE5959-5073-F343-B127-ECF7FD471D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4F181-2F71-0D43-A55B-16841F0C4E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000" y="1266910"/>
            <a:ext cx="3409914" cy="1599614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216000" rIns="216000" bIns="216000">
            <a:spAutoFit/>
          </a:bodyPr>
          <a:lstStyle>
            <a:lvl1pPr marL="0">
              <a:buNone/>
              <a:defRPr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Transition: </a:t>
            </a:r>
            <a:br>
              <a:rPr lang="en-US"/>
            </a:br>
            <a:r>
              <a:rPr lang="en-US"/>
              <a:t>Multiple long-term conditions</a:t>
            </a:r>
          </a:p>
        </p:txBody>
      </p:sp>
    </p:spTree>
    <p:extLst>
      <p:ext uri="{BB962C8B-B14F-4D97-AF65-F5344CB8AC3E}">
        <p14:creationId xmlns:p14="http://schemas.microsoft.com/office/powerpoint/2010/main" val="3737700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2" pos="5375" userDrawn="1">
          <p15:clr>
            <a:srgbClr val="FBAE40"/>
          </p15:clr>
        </p15:guide>
        <p15:guide id="3" orient="horz" pos="527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(Adolescent Mental Heal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67AAC2-D845-E848-BCD4-8261AD3741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000" y="850668"/>
            <a:ext cx="1993005" cy="412009"/>
          </a:xfrm>
          <a:prstGeom prst="rect">
            <a:avLst/>
          </a:prstGeom>
          <a:solidFill>
            <a:schemeClr val="accent4"/>
          </a:solidFill>
        </p:spPr>
        <p:txBody>
          <a:bodyPr wrap="square" lIns="216000" tIns="108000" rIns="216000" bIns="108000">
            <a:spAutoFit/>
          </a:bodyPr>
          <a:lstStyle>
            <a:lvl1pPr>
              <a:buNone/>
              <a:defRPr sz="14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Optional descriptor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D9FCCB-5D4F-FC4B-8AE4-D6CB4669AECA}"/>
              </a:ext>
            </a:extLst>
          </p:cNvPr>
          <p:cNvSpPr/>
          <p:nvPr userDrawn="1"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3E8A4-209B-0F48-B180-387CD8E5050B}"/>
              </a:ext>
            </a:extLst>
          </p:cNvPr>
          <p:cNvSpPr/>
          <p:nvPr userDrawn="1"/>
        </p:nvSpPr>
        <p:spPr>
          <a:xfrm>
            <a:off x="0" y="0"/>
            <a:ext cx="219600" cy="6858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F53962-871B-1740-95A8-D4E27C738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4F181-2F71-0D43-A55B-16841F0C4E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000" y="1266910"/>
            <a:ext cx="3409914" cy="1599614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216000" rIns="216000" bIns="216000">
            <a:spAutoFit/>
          </a:bodyPr>
          <a:lstStyle>
            <a:lvl1pPr marL="0">
              <a:buNone/>
              <a:defRPr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Transition: </a:t>
            </a:r>
            <a:br>
              <a:rPr lang="en-US"/>
            </a:br>
            <a:r>
              <a:rPr lang="en-US"/>
              <a:t>Adolescent mental health</a:t>
            </a:r>
          </a:p>
        </p:txBody>
      </p:sp>
    </p:spTree>
    <p:extLst>
      <p:ext uri="{BB962C8B-B14F-4D97-AF65-F5344CB8AC3E}">
        <p14:creationId xmlns:p14="http://schemas.microsoft.com/office/powerpoint/2010/main" val="2593760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2" pos="5375" userDrawn="1">
          <p15:clr>
            <a:srgbClr val="FBAE40"/>
          </p15:clr>
        </p15:guide>
        <p15:guide id="3" orient="horz" pos="527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(Air Pollu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67AAC2-D845-E848-BCD4-8261AD3741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000" y="850668"/>
            <a:ext cx="1993005" cy="412009"/>
          </a:xfrm>
          <a:prstGeom prst="rect">
            <a:avLst/>
          </a:prstGeom>
          <a:solidFill>
            <a:schemeClr val="accent5"/>
          </a:solidFill>
        </p:spPr>
        <p:txBody>
          <a:bodyPr wrap="square" lIns="216000" tIns="108000" rIns="216000" bIns="108000">
            <a:spAutoFit/>
          </a:bodyPr>
          <a:lstStyle>
            <a:lvl1pPr>
              <a:buNone/>
              <a:defRPr sz="1400" b="0" i="0">
                <a:solidFill>
                  <a:srgbClr val="1C1C1C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Optional descriptor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FA77CC-0ABE-E249-9AD9-EC7AEC656B2A}"/>
              </a:ext>
            </a:extLst>
          </p:cNvPr>
          <p:cNvSpPr/>
          <p:nvPr userDrawn="1"/>
        </p:nvSpPr>
        <p:spPr>
          <a:xfrm>
            <a:off x="8703647" y="0"/>
            <a:ext cx="4403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E7DE95-4C7E-B848-B4FF-E3DA3F3645F6}"/>
              </a:ext>
            </a:extLst>
          </p:cNvPr>
          <p:cNvSpPr/>
          <p:nvPr userDrawn="1"/>
        </p:nvSpPr>
        <p:spPr>
          <a:xfrm>
            <a:off x="0" y="0"/>
            <a:ext cx="219600" cy="6858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B3D21F-6085-2C45-ABB1-608E4FF5AF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289" y="4944304"/>
            <a:ext cx="2501448" cy="1805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4F181-2F71-0D43-A55B-16841F0C4E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000" y="1266910"/>
            <a:ext cx="3409914" cy="1599614"/>
          </a:xfrm>
          <a:prstGeom prst="rect">
            <a:avLst/>
          </a:prstGeom>
          <a:solidFill>
            <a:schemeClr val="bg1"/>
          </a:solidFill>
        </p:spPr>
        <p:txBody>
          <a:bodyPr wrap="square" lIns="216000" tIns="216000" rIns="216000" bIns="216000">
            <a:spAutoFit/>
          </a:bodyPr>
          <a:lstStyle>
            <a:lvl1pPr marL="0">
              <a:buNone/>
              <a:defRPr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Transition: </a:t>
            </a:r>
            <a:br>
              <a:rPr lang="en-US"/>
            </a:br>
            <a:r>
              <a:rPr lang="en-US"/>
              <a:t>Health effects of air pollution</a:t>
            </a:r>
          </a:p>
        </p:txBody>
      </p:sp>
    </p:spTree>
    <p:extLst>
      <p:ext uri="{BB962C8B-B14F-4D97-AF65-F5344CB8AC3E}">
        <p14:creationId xmlns:p14="http://schemas.microsoft.com/office/powerpoint/2010/main" val="4105625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2" pos="5375" userDrawn="1">
          <p15:clr>
            <a:srgbClr val="FBAE40"/>
          </p15:clr>
        </p15:guide>
        <p15:guide id="3" orient="horz" pos="527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bullets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5762230-A8B2-1F4E-A1BD-D6419E2E2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6C65808-CAA4-DD42-8200-77FFDA7551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8063" y="1582626"/>
            <a:ext cx="6911975" cy="397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4400" indent="-285750">
              <a:lnSpc>
                <a:spcPct val="125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b="0" i="0" baseline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>
              <a:buClr>
                <a:schemeClr val="tx1"/>
              </a:buClr>
            </a:pPr>
            <a:r>
              <a:rPr lang="en-US" spc="10"/>
              <a:t>Bullet list goes here. </a:t>
            </a:r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</a:t>
            </a:r>
          </a:p>
          <a:p>
            <a:pPr>
              <a:buClr>
                <a:schemeClr val="tx1"/>
              </a:buClr>
            </a:pPr>
            <a:r>
              <a:rPr lang="en-US" spc="10"/>
              <a:t>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sem.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endParaRPr lang="en-US" spc="10"/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</a:t>
            </a:r>
          </a:p>
          <a:p>
            <a:pPr>
              <a:buClr>
                <a:schemeClr val="tx1"/>
              </a:buClr>
            </a:pPr>
            <a:r>
              <a:rPr lang="en-US" spc="10"/>
              <a:t>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sem.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47A23-5954-D344-A698-50C2E119EA59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81960B-F4D7-604D-B229-CF5529C57CFA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rgbClr val="80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C3B16F-7849-1E48-B77D-B6D43A6877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8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2" pos="5375" userDrawn="1">
          <p15:clr>
            <a:srgbClr val="FBAE40"/>
          </p15:clr>
        </p15:guide>
        <p15:guide id="3" pos="4989" userDrawn="1">
          <p15:clr>
            <a:srgbClr val="FBAE40"/>
          </p15:clr>
        </p15:guide>
        <p15:guide id="4" pos="635" userDrawn="1">
          <p15:clr>
            <a:srgbClr val="FBAE40"/>
          </p15:clr>
        </p15:guide>
        <p15:guide id="5" orient="horz" pos="799" userDrawn="1">
          <p15:clr>
            <a:srgbClr val="FBAE40"/>
          </p15:clr>
        </p15:guide>
        <p15:guide id="6" orient="horz" pos="731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bullets (Childhood Obes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C8E233-C366-0E49-9885-6428D18BEFFB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729BF-0290-4B41-8B56-51B825D2F3DF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EFF714-1B71-C249-A506-C659E6E1E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6421D24-D3A7-8449-85B3-B3D5674703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5227A4BE-2AA1-1B47-AE2C-8D32C2D552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8063" y="1582626"/>
            <a:ext cx="6911975" cy="397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4400" indent="-285750">
              <a:lnSpc>
                <a:spcPct val="125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b="0" i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>
              <a:buClr>
                <a:schemeClr val="tx1"/>
              </a:buClr>
            </a:pPr>
            <a:r>
              <a:rPr lang="en-US" spc="10"/>
              <a:t>Bullet list goes here. </a:t>
            </a:r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</a:t>
            </a:r>
          </a:p>
          <a:p>
            <a:pPr>
              <a:buClr>
                <a:schemeClr val="tx1"/>
              </a:buClr>
            </a:pPr>
            <a:r>
              <a:rPr lang="en-US" spc="10"/>
              <a:t>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sem.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endParaRPr lang="en-US" spc="10"/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</a:t>
            </a:r>
          </a:p>
          <a:p>
            <a:pPr>
              <a:buClr>
                <a:schemeClr val="tx1"/>
              </a:buClr>
            </a:pPr>
            <a:r>
              <a:rPr lang="en-US" spc="10"/>
              <a:t>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sem. </a:t>
            </a:r>
          </a:p>
        </p:txBody>
      </p:sp>
    </p:spTree>
    <p:extLst>
      <p:ext uri="{BB962C8B-B14F-4D97-AF65-F5344CB8AC3E}">
        <p14:creationId xmlns:p14="http://schemas.microsoft.com/office/powerpoint/2010/main" val="3889297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2" pos="5375" userDrawn="1">
          <p15:clr>
            <a:srgbClr val="FBAE40"/>
          </p15:clr>
        </p15:guide>
        <p15:guide id="3" pos="4989" userDrawn="1">
          <p15:clr>
            <a:srgbClr val="FBAE40"/>
          </p15:clr>
        </p15:guide>
        <p15:guide id="4" pos="771" userDrawn="1">
          <p15:clr>
            <a:srgbClr val="FBAE40"/>
          </p15:clr>
        </p15:guide>
        <p15:guide id="5" orient="horz" pos="799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bullets (MLT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742658-5B0C-134B-AF63-42138DFFFB88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924B05-06AE-C746-862F-E851824F95F7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944A2C-03A8-AF48-AF3A-3DA7E1578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34E0325A-18D9-D74D-81BF-456BC17FCC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4E15B44D-D0F3-8045-8DF6-B710C6ECD5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8063" y="1582626"/>
            <a:ext cx="6911975" cy="397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4400" indent="-285750">
              <a:lnSpc>
                <a:spcPct val="125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b="0" i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>
              <a:buClr>
                <a:schemeClr val="tx1"/>
              </a:buClr>
            </a:pPr>
            <a:r>
              <a:rPr lang="en-US" spc="10"/>
              <a:t>Bullet list goes here. </a:t>
            </a:r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</a:t>
            </a:r>
          </a:p>
          <a:p>
            <a:pPr>
              <a:buClr>
                <a:schemeClr val="tx1"/>
              </a:buClr>
            </a:pPr>
            <a:r>
              <a:rPr lang="en-US" spc="10"/>
              <a:t>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sem.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endParaRPr lang="en-US" spc="10"/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</a:t>
            </a:r>
          </a:p>
          <a:p>
            <a:pPr>
              <a:buClr>
                <a:schemeClr val="tx1"/>
              </a:buClr>
            </a:pPr>
            <a:r>
              <a:rPr lang="en-US" spc="10"/>
              <a:t>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sem. </a:t>
            </a:r>
          </a:p>
        </p:txBody>
      </p:sp>
    </p:spTree>
    <p:extLst>
      <p:ext uri="{BB962C8B-B14F-4D97-AF65-F5344CB8AC3E}">
        <p14:creationId xmlns:p14="http://schemas.microsoft.com/office/powerpoint/2010/main" val="1017638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2" pos="5375" userDrawn="1">
          <p15:clr>
            <a:srgbClr val="FBAE40"/>
          </p15:clr>
        </p15:guide>
        <p15:guide id="3" pos="5148" userDrawn="1">
          <p15:clr>
            <a:srgbClr val="FBAE40"/>
          </p15:clr>
        </p15:guide>
        <p15:guide id="4" pos="771" userDrawn="1">
          <p15:clr>
            <a:srgbClr val="FBAE40"/>
          </p15:clr>
        </p15:guide>
        <p15:guide id="5" orient="horz" pos="799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bullets (Adolescent Mental Heal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B7F99D-89CD-714B-BB75-5BBA7663FA66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E8C86-AA6A-6743-9937-CEB7ED9C2D57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A82B17-2242-5948-8943-8EED5ED282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7D286AC8-7094-0443-9E3F-138494067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F4D7C799-9DA7-934B-8A47-A18E10AB2A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8063" y="1582626"/>
            <a:ext cx="6911975" cy="397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4400" indent="-285750">
              <a:lnSpc>
                <a:spcPct val="125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b="0" i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>
              <a:buClr>
                <a:schemeClr val="tx1"/>
              </a:buClr>
            </a:pPr>
            <a:r>
              <a:rPr lang="en-US" spc="10"/>
              <a:t>Bullet list goes here. </a:t>
            </a:r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</a:t>
            </a:r>
          </a:p>
          <a:p>
            <a:pPr>
              <a:buClr>
                <a:schemeClr val="tx1"/>
              </a:buClr>
            </a:pPr>
            <a:r>
              <a:rPr lang="en-US" spc="10"/>
              <a:t>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sem.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endParaRPr lang="en-US" spc="10"/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</a:t>
            </a:r>
          </a:p>
          <a:p>
            <a:pPr>
              <a:buClr>
                <a:schemeClr val="tx1"/>
              </a:buClr>
            </a:pPr>
            <a:r>
              <a:rPr lang="en-US" spc="10"/>
              <a:t>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sem. </a:t>
            </a:r>
          </a:p>
        </p:txBody>
      </p:sp>
    </p:spTree>
    <p:extLst>
      <p:ext uri="{BB962C8B-B14F-4D97-AF65-F5344CB8AC3E}">
        <p14:creationId xmlns:p14="http://schemas.microsoft.com/office/powerpoint/2010/main" val="1247170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2" pos="5375" userDrawn="1">
          <p15:clr>
            <a:srgbClr val="FBAE40"/>
          </p15:clr>
        </p15:guide>
        <p15:guide id="3" pos="5148" userDrawn="1">
          <p15:clr>
            <a:srgbClr val="FBAE40"/>
          </p15:clr>
        </p15:guide>
        <p15:guide id="4" pos="771" userDrawn="1">
          <p15:clr>
            <a:srgbClr val="FBAE40"/>
          </p15:clr>
        </p15:guide>
        <p15:guide id="5" orient="horz" pos="79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(Generic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AE825A6-0EE9-5142-8825-BB3B077FD4B1}"/>
              </a:ext>
            </a:extLst>
          </p:cNvPr>
          <p:cNvSpPr/>
          <p:nvPr/>
        </p:nvSpPr>
        <p:spPr>
          <a:xfrm>
            <a:off x="7092950" y="-5503"/>
            <a:ext cx="2051050" cy="6878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E4AB74-4B88-7F41-BFCA-7377DB623F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FCAE9E3-B940-4146-A729-5429837FDC2A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75A8C1-4C1D-F74E-A80A-E13493B6C534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C361CE9-19F5-8745-91BD-F9635F750B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08988" y="2830985"/>
            <a:ext cx="4124325" cy="2279187"/>
          </a:xfrm>
          <a:prstGeom prst="rect">
            <a:avLst/>
          </a:prstGeom>
          <a:solidFill>
            <a:schemeClr val="accent1"/>
          </a:solidFill>
        </p:spPr>
        <p:txBody>
          <a:bodyPr lIns="360000" tIns="360000" rIns="360000" bIns="360000">
            <a:spAutoFit/>
          </a:bodyPr>
          <a:lstStyle>
            <a:lvl1pPr indent="0" algn="l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marL="0">
              <a:lnSpc>
                <a:spcPct val="114000"/>
              </a:lnSpc>
              <a:spcBef>
                <a:spcPts val="600"/>
              </a:spcBef>
            </a:pPr>
            <a:r>
              <a:rPr lang="en-US" sz="1800" b="0" spc="20">
                <a:latin typeface="Arial Nova Light" panose="020B0304020202020204" pitchFamily="34" charset="0"/>
              </a:rPr>
              <a:t>We focus on improving health in inner-city areas, like London. We are at the forefront of understanding and changing how our inequalities impact our health.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487B5-0EA8-C241-A5DB-16E0D5FAC8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4100" y="1560410"/>
            <a:ext cx="3271838" cy="1266342"/>
          </a:xfrm>
          <a:prstGeom prst="rect">
            <a:avLst/>
          </a:prstGeom>
          <a:solidFill>
            <a:schemeClr val="bg1"/>
          </a:solidFill>
        </p:spPr>
        <p:txBody>
          <a:bodyPr lIns="288000" tIns="251999" rIns="288000" bIns="234000" anchor="b" anchorCtr="0">
            <a:spAutoFit/>
          </a:bodyPr>
          <a:lstStyle>
            <a:lvl1pPr marL="0">
              <a:buNone/>
              <a:defRPr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We are a pioneer in urban health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52C296-2874-FD45-9DC8-0045231B2AE7}"/>
              </a:ext>
            </a:extLst>
          </p:cNvPr>
          <p:cNvSpPr/>
          <p:nvPr userDrawn="1"/>
        </p:nvSpPr>
        <p:spPr>
          <a:xfrm>
            <a:off x="7092950" y="-5503"/>
            <a:ext cx="2051050" cy="6878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AD4A39-F343-1748-8303-C2E1BFCD60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FA749F5-C898-1442-9155-83BECBF05759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4A1B3D-3840-A048-B0F9-DA1BBD28FB02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25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731" userDrawn="1">
          <p15:clr>
            <a:srgbClr val="FBAE40"/>
          </p15:clr>
        </p15:guide>
        <p15:guide id="6" pos="499" userDrawn="1">
          <p15:clr>
            <a:srgbClr val="FBAE40"/>
          </p15:clr>
        </p15:guide>
        <p15:guide id="7" orient="horz" pos="3657" userDrawn="1">
          <p15:clr>
            <a:srgbClr val="FBAE40"/>
          </p15:clr>
        </p15:guide>
        <p15:guide id="8" pos="4468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bullets (Air Pollu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F9ECEF-F224-F34E-8D0B-9ACED444796D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F4F122-B50A-DE46-9D5B-8A2D8120E080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16FEA0-8ADC-624C-B5A9-EBD6E2D42E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3F5E97EA-D1D4-1848-A7F2-5022FD3F2E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00244EBA-8573-EC45-ADA6-16D9F45523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8063" y="1582626"/>
            <a:ext cx="6911975" cy="397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4400" indent="-285750">
              <a:lnSpc>
                <a:spcPct val="125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b="0" i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>
              <a:buClr>
                <a:schemeClr val="tx1"/>
              </a:buClr>
            </a:pPr>
            <a:r>
              <a:rPr lang="en-US" spc="10"/>
              <a:t>Bullet list goes here. </a:t>
            </a:r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</a:t>
            </a:r>
          </a:p>
          <a:p>
            <a:pPr>
              <a:buClr>
                <a:schemeClr val="tx1"/>
              </a:buClr>
            </a:pPr>
            <a:r>
              <a:rPr lang="en-US" spc="10"/>
              <a:t>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sem.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endParaRPr lang="en-US" spc="10"/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</a:t>
            </a:r>
          </a:p>
          <a:p>
            <a:pPr>
              <a:buClr>
                <a:schemeClr val="tx1"/>
              </a:buClr>
            </a:pPr>
            <a:r>
              <a:rPr lang="en-US" spc="10"/>
              <a:t>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</a:t>
            </a:r>
          </a:p>
          <a:p>
            <a:pPr>
              <a:buClr>
                <a:schemeClr val="tx1"/>
              </a:buClr>
            </a:pPr>
            <a:r>
              <a:rPr lang="en-US" spc="10"/>
              <a:t>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sem. </a:t>
            </a:r>
          </a:p>
        </p:txBody>
      </p:sp>
    </p:spTree>
    <p:extLst>
      <p:ext uri="{BB962C8B-B14F-4D97-AF65-F5344CB8AC3E}">
        <p14:creationId xmlns:p14="http://schemas.microsoft.com/office/powerpoint/2010/main" val="229650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2" pos="5375" userDrawn="1">
          <p15:clr>
            <a:srgbClr val="FBAE40"/>
          </p15:clr>
        </p15:guide>
        <p15:guide id="3" pos="5148" userDrawn="1">
          <p15:clr>
            <a:srgbClr val="FBAE40"/>
          </p15:clr>
        </p15:guide>
        <p15:guide id="4" pos="771" userDrawn="1">
          <p15:clr>
            <a:srgbClr val="FBAE40"/>
          </p15:clr>
        </p15:guide>
        <p15:guide id="5" orient="horz" pos="799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ext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4523DBC-638A-4042-8423-E9B02C4DD6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286E154D-DA29-944F-992B-C9048476D4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8063" y="1582626"/>
            <a:ext cx="6911975" cy="4761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285750"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sz="1500" b="0" i="0" baseline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</a:t>
            </a:r>
            <a:r>
              <a:rPr lang="en-US" spc="10"/>
              <a:t>. 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eget</a:t>
            </a:r>
            <a:r>
              <a:rPr lang="en-US" spc="10"/>
              <a:t>, </a:t>
            </a:r>
            <a:r>
              <a:rPr lang="en-US" spc="10" err="1"/>
              <a:t>arcu</a:t>
            </a:r>
            <a:r>
              <a:rPr lang="en-US" spc="10"/>
              <a:t>. In </a:t>
            </a:r>
            <a:r>
              <a:rPr lang="en-US" spc="10" err="1"/>
              <a:t>enim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rhoncus</a:t>
            </a:r>
            <a:r>
              <a:rPr lang="en-US" spc="10"/>
              <a:t> </a:t>
            </a:r>
            <a:r>
              <a:rPr lang="en-US" spc="10" err="1"/>
              <a:t>ut</a:t>
            </a:r>
            <a:r>
              <a:rPr lang="en-US" spc="10"/>
              <a:t>, </a:t>
            </a:r>
            <a:r>
              <a:rPr lang="en-US" spc="10" err="1"/>
              <a:t>imperdiet</a:t>
            </a:r>
            <a:r>
              <a:rPr lang="en-US" spc="10"/>
              <a:t> a, </a:t>
            </a:r>
            <a:r>
              <a:rPr lang="en-US" spc="10" err="1"/>
              <a:t>venenatis</a:t>
            </a:r>
            <a:r>
              <a:rPr lang="en-US" spc="10"/>
              <a:t>.</a:t>
            </a:r>
          </a:p>
          <a:p>
            <a:pPr>
              <a:buClr>
                <a:schemeClr val="tx1"/>
              </a:buClr>
            </a:pPr>
            <a:r>
              <a:rPr lang="en-US" spc="10" err="1"/>
              <a:t>Nullam</a:t>
            </a:r>
            <a:r>
              <a:rPr lang="en-US" spc="10"/>
              <a:t> dictum </a:t>
            </a:r>
            <a:r>
              <a:rPr lang="en-US" spc="10" err="1"/>
              <a:t>felis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mollis</a:t>
            </a:r>
            <a:r>
              <a:rPr lang="en-US" spc="10"/>
              <a:t> </a:t>
            </a:r>
            <a:r>
              <a:rPr lang="en-US" spc="10" err="1"/>
              <a:t>pretium</a:t>
            </a:r>
            <a:r>
              <a:rPr lang="en-US" spc="10"/>
              <a:t>. Integer </a:t>
            </a:r>
            <a:r>
              <a:rPr lang="en-US" spc="10" err="1"/>
              <a:t>tincidunt</a:t>
            </a:r>
            <a:r>
              <a:rPr lang="en-US" spc="10"/>
              <a:t>. Cras </a:t>
            </a:r>
            <a:r>
              <a:rPr lang="en-US" spc="10" err="1"/>
              <a:t>dapibus</a:t>
            </a:r>
            <a:r>
              <a:rPr lang="en-US" spc="10"/>
              <a:t>. </a:t>
            </a:r>
            <a:r>
              <a:rPr lang="en-US" spc="10" err="1"/>
              <a:t>Vivamus</a:t>
            </a:r>
            <a:r>
              <a:rPr lang="en-US" spc="10"/>
              <a:t> </a:t>
            </a:r>
            <a:r>
              <a:rPr lang="en-US" spc="10" err="1"/>
              <a:t>elementum</a:t>
            </a:r>
            <a:r>
              <a:rPr lang="en-US" spc="10"/>
              <a:t> semper nisi. Aenean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eleifend</a:t>
            </a:r>
            <a:r>
              <a:rPr lang="en-US" spc="10"/>
              <a:t> </a:t>
            </a:r>
            <a:r>
              <a:rPr lang="en-US" spc="10" err="1"/>
              <a:t>tellus</a:t>
            </a:r>
            <a:r>
              <a:rPr lang="en-US" spc="10"/>
              <a:t>. Aenean </a:t>
            </a:r>
            <a:r>
              <a:rPr lang="en-US" spc="10" err="1"/>
              <a:t>leo</a:t>
            </a:r>
            <a:r>
              <a:rPr lang="en-US" spc="10"/>
              <a:t> ligula, </a:t>
            </a:r>
            <a:r>
              <a:rPr lang="en-US" spc="10" err="1"/>
              <a:t>porttitor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consequat</a:t>
            </a:r>
            <a:r>
              <a:rPr lang="en-US" spc="10"/>
              <a:t> vitae, </a:t>
            </a:r>
            <a:r>
              <a:rPr lang="en-US" spc="10" err="1"/>
              <a:t>eleifend</a:t>
            </a:r>
            <a:r>
              <a:rPr lang="en-US" spc="10"/>
              <a:t> ac, </a:t>
            </a:r>
            <a:r>
              <a:rPr lang="en-US" spc="10" err="1"/>
              <a:t>enim</a:t>
            </a:r>
            <a:r>
              <a:rPr lang="en-US" spc="10"/>
              <a:t>. </a:t>
            </a:r>
            <a:r>
              <a:rPr lang="en-US" spc="10" err="1"/>
              <a:t>Aliquam</a:t>
            </a:r>
            <a:r>
              <a:rPr lang="en-US" spc="10"/>
              <a:t> lorem ante, </a:t>
            </a:r>
            <a:r>
              <a:rPr lang="en-US" spc="10" err="1"/>
              <a:t>dapibus</a:t>
            </a:r>
            <a:r>
              <a:rPr lang="en-US" spc="10"/>
              <a:t> in, </a:t>
            </a:r>
            <a:r>
              <a:rPr lang="en-US" spc="10" err="1"/>
              <a:t>viverra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</a:t>
            </a:r>
            <a:r>
              <a:rPr lang="en-US" spc="10" err="1"/>
              <a:t>feugiat</a:t>
            </a:r>
            <a:r>
              <a:rPr lang="en-US" spc="10"/>
              <a:t> a.</a:t>
            </a:r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massa.Cum</a:t>
            </a:r>
            <a:r>
              <a:rPr lang="en-US" spc="10"/>
              <a:t>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eget</a:t>
            </a:r>
            <a:r>
              <a:rPr lang="en-US" spc="10"/>
              <a:t>, </a:t>
            </a:r>
            <a:r>
              <a:rPr lang="en-US" spc="10" err="1"/>
              <a:t>arcu</a:t>
            </a:r>
            <a:r>
              <a:rPr lang="en-US" spc="10"/>
              <a:t>. In </a:t>
            </a:r>
            <a:r>
              <a:rPr lang="en-US" spc="10" err="1"/>
              <a:t>enim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rhoncus</a:t>
            </a:r>
            <a:r>
              <a:rPr lang="en-US" spc="10"/>
              <a:t> </a:t>
            </a:r>
            <a:r>
              <a:rPr lang="en-US" spc="10" err="1"/>
              <a:t>ut</a:t>
            </a:r>
            <a:r>
              <a:rPr lang="en-US" spc="10"/>
              <a:t>, </a:t>
            </a:r>
            <a:r>
              <a:rPr lang="en-US" spc="10" err="1"/>
              <a:t>imperdiet</a:t>
            </a:r>
            <a:r>
              <a:rPr lang="en-US" spc="10"/>
              <a:t> a.</a:t>
            </a:r>
          </a:p>
          <a:p>
            <a:pPr>
              <a:buClr>
                <a:schemeClr val="tx1"/>
              </a:buClr>
            </a:pPr>
            <a:endParaRPr lang="en-US" spc="1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8B7E72-1575-9E4A-80AC-A16AD88D4833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4C75-6C59-264A-8019-C6BB1519A338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rgbClr val="80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FC5D1A-D3A7-9743-A31E-858BFDD92C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61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2" pos="5375" userDrawn="1">
          <p15:clr>
            <a:srgbClr val="FBAE40"/>
          </p15:clr>
        </p15:guide>
        <p15:guide id="3" pos="1020" userDrawn="1">
          <p15:clr>
            <a:srgbClr val="FBAE40"/>
          </p15:clr>
        </p15:guide>
        <p15:guide id="4" pos="4740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ext (Childhood Obes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AED47F1-11C0-144C-93A9-BA987A9FFAD6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2B9314-7266-7E42-A7E4-875981E46D61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150025-8B05-4C44-B003-5ACE05B394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A1A3206A-AE16-744B-8178-C38612559C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2F217B50-16E1-7142-A132-1923147C33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8063" y="1582626"/>
            <a:ext cx="6911975" cy="4761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285750"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sz="1500" b="0" i="0" baseline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</a:t>
            </a:r>
            <a:r>
              <a:rPr lang="en-US" spc="10"/>
              <a:t>. 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eget</a:t>
            </a:r>
            <a:r>
              <a:rPr lang="en-US" spc="10"/>
              <a:t>, </a:t>
            </a:r>
            <a:r>
              <a:rPr lang="en-US" spc="10" err="1"/>
              <a:t>arcu</a:t>
            </a:r>
            <a:r>
              <a:rPr lang="en-US" spc="10"/>
              <a:t>. In </a:t>
            </a:r>
            <a:r>
              <a:rPr lang="en-US" spc="10" err="1"/>
              <a:t>enim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rhoncus</a:t>
            </a:r>
            <a:r>
              <a:rPr lang="en-US" spc="10"/>
              <a:t> </a:t>
            </a:r>
            <a:r>
              <a:rPr lang="en-US" spc="10" err="1"/>
              <a:t>ut</a:t>
            </a:r>
            <a:r>
              <a:rPr lang="en-US" spc="10"/>
              <a:t>, </a:t>
            </a:r>
            <a:r>
              <a:rPr lang="en-US" spc="10" err="1"/>
              <a:t>imperdiet</a:t>
            </a:r>
            <a:r>
              <a:rPr lang="en-US" spc="10"/>
              <a:t> a, </a:t>
            </a:r>
            <a:r>
              <a:rPr lang="en-US" spc="10" err="1"/>
              <a:t>venenatis</a:t>
            </a:r>
            <a:r>
              <a:rPr lang="en-US" spc="10"/>
              <a:t>.</a:t>
            </a:r>
          </a:p>
          <a:p>
            <a:pPr>
              <a:buClr>
                <a:schemeClr val="tx1"/>
              </a:buClr>
            </a:pPr>
            <a:r>
              <a:rPr lang="en-US" spc="10" err="1"/>
              <a:t>Nullam</a:t>
            </a:r>
            <a:r>
              <a:rPr lang="en-US" spc="10"/>
              <a:t> dictum </a:t>
            </a:r>
            <a:r>
              <a:rPr lang="en-US" spc="10" err="1"/>
              <a:t>felis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mollis</a:t>
            </a:r>
            <a:r>
              <a:rPr lang="en-US" spc="10"/>
              <a:t> </a:t>
            </a:r>
            <a:r>
              <a:rPr lang="en-US" spc="10" err="1"/>
              <a:t>pretium</a:t>
            </a:r>
            <a:r>
              <a:rPr lang="en-US" spc="10"/>
              <a:t>. Integer </a:t>
            </a:r>
            <a:r>
              <a:rPr lang="en-US" spc="10" err="1"/>
              <a:t>tincidunt</a:t>
            </a:r>
            <a:r>
              <a:rPr lang="en-US" spc="10"/>
              <a:t>. Cras </a:t>
            </a:r>
            <a:r>
              <a:rPr lang="en-US" spc="10" err="1"/>
              <a:t>dapibus</a:t>
            </a:r>
            <a:r>
              <a:rPr lang="en-US" spc="10"/>
              <a:t>. </a:t>
            </a:r>
            <a:r>
              <a:rPr lang="en-US" spc="10" err="1"/>
              <a:t>Vivamus</a:t>
            </a:r>
            <a:r>
              <a:rPr lang="en-US" spc="10"/>
              <a:t> </a:t>
            </a:r>
            <a:r>
              <a:rPr lang="en-US" spc="10" err="1"/>
              <a:t>elementum</a:t>
            </a:r>
            <a:r>
              <a:rPr lang="en-US" spc="10"/>
              <a:t> semper nisi. Aenean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eleifend</a:t>
            </a:r>
            <a:r>
              <a:rPr lang="en-US" spc="10"/>
              <a:t> </a:t>
            </a:r>
            <a:r>
              <a:rPr lang="en-US" spc="10" err="1"/>
              <a:t>tellus</a:t>
            </a:r>
            <a:r>
              <a:rPr lang="en-US" spc="10"/>
              <a:t>. Aenean </a:t>
            </a:r>
            <a:r>
              <a:rPr lang="en-US" spc="10" err="1"/>
              <a:t>leo</a:t>
            </a:r>
            <a:r>
              <a:rPr lang="en-US" spc="10"/>
              <a:t> ligula, </a:t>
            </a:r>
            <a:r>
              <a:rPr lang="en-US" spc="10" err="1"/>
              <a:t>porttitor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consequat</a:t>
            </a:r>
            <a:r>
              <a:rPr lang="en-US" spc="10"/>
              <a:t> vitae, </a:t>
            </a:r>
            <a:r>
              <a:rPr lang="en-US" spc="10" err="1"/>
              <a:t>eleifend</a:t>
            </a:r>
            <a:r>
              <a:rPr lang="en-US" spc="10"/>
              <a:t> ac, </a:t>
            </a:r>
            <a:r>
              <a:rPr lang="en-US" spc="10" err="1"/>
              <a:t>enim</a:t>
            </a:r>
            <a:r>
              <a:rPr lang="en-US" spc="10"/>
              <a:t>. </a:t>
            </a:r>
            <a:r>
              <a:rPr lang="en-US" spc="10" err="1"/>
              <a:t>Aliquam</a:t>
            </a:r>
            <a:r>
              <a:rPr lang="en-US" spc="10"/>
              <a:t> lorem ante, </a:t>
            </a:r>
            <a:r>
              <a:rPr lang="en-US" spc="10" err="1"/>
              <a:t>dapibus</a:t>
            </a:r>
            <a:r>
              <a:rPr lang="en-US" spc="10"/>
              <a:t> in, </a:t>
            </a:r>
            <a:r>
              <a:rPr lang="en-US" spc="10" err="1"/>
              <a:t>viverra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</a:t>
            </a:r>
            <a:r>
              <a:rPr lang="en-US" spc="10" err="1"/>
              <a:t>feugiat</a:t>
            </a:r>
            <a:r>
              <a:rPr lang="en-US" spc="10"/>
              <a:t> a.</a:t>
            </a:r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massa.Cum</a:t>
            </a:r>
            <a:r>
              <a:rPr lang="en-US" spc="10"/>
              <a:t>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eget</a:t>
            </a:r>
            <a:r>
              <a:rPr lang="en-US" spc="10"/>
              <a:t>, </a:t>
            </a:r>
            <a:r>
              <a:rPr lang="en-US" spc="10" err="1"/>
              <a:t>arcu</a:t>
            </a:r>
            <a:r>
              <a:rPr lang="en-US" spc="10"/>
              <a:t>. In </a:t>
            </a:r>
            <a:r>
              <a:rPr lang="en-US" spc="10" err="1"/>
              <a:t>enim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rhoncus</a:t>
            </a:r>
            <a:r>
              <a:rPr lang="en-US" spc="10"/>
              <a:t> </a:t>
            </a:r>
            <a:r>
              <a:rPr lang="en-US" spc="10" err="1"/>
              <a:t>ut</a:t>
            </a:r>
            <a:r>
              <a:rPr lang="en-US" spc="10"/>
              <a:t>, </a:t>
            </a:r>
            <a:r>
              <a:rPr lang="en-US" spc="10" err="1"/>
              <a:t>imperdiet</a:t>
            </a:r>
            <a:r>
              <a:rPr lang="en-US" spc="10"/>
              <a:t> a.</a:t>
            </a:r>
          </a:p>
          <a:p>
            <a:pPr>
              <a:buClr>
                <a:schemeClr val="tx1"/>
              </a:buClr>
            </a:pPr>
            <a:endParaRPr lang="en-US" spc="10"/>
          </a:p>
        </p:txBody>
      </p:sp>
    </p:spTree>
    <p:extLst>
      <p:ext uri="{BB962C8B-B14F-4D97-AF65-F5344CB8AC3E}">
        <p14:creationId xmlns:p14="http://schemas.microsoft.com/office/powerpoint/2010/main" val="4207188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2" pos="5375" userDrawn="1">
          <p15:clr>
            <a:srgbClr val="FBAE40"/>
          </p15:clr>
        </p15:guide>
        <p15:guide id="3" pos="1020" userDrawn="1">
          <p15:clr>
            <a:srgbClr val="FBAE40"/>
          </p15:clr>
        </p15:guide>
        <p15:guide id="4" pos="4740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ext (MLT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3F26DF2-0B16-8D4F-B29B-6DCE56FA05CD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A645A0-E132-1A43-8A70-79DDD6F108F7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92AFA5-98A4-5849-9BD8-4933E6DCB8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1A660390-A097-EB4F-95F0-6F20B56C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66FC24C-1277-414D-8ADA-E3904034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8063" y="1582626"/>
            <a:ext cx="6911975" cy="4761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285750"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sz="1500" b="0" i="0" baseline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</a:t>
            </a:r>
            <a:r>
              <a:rPr lang="en-US" spc="10"/>
              <a:t>. 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eget</a:t>
            </a:r>
            <a:r>
              <a:rPr lang="en-US" spc="10"/>
              <a:t>, </a:t>
            </a:r>
            <a:r>
              <a:rPr lang="en-US" spc="10" err="1"/>
              <a:t>arcu</a:t>
            </a:r>
            <a:r>
              <a:rPr lang="en-US" spc="10"/>
              <a:t>. In </a:t>
            </a:r>
            <a:r>
              <a:rPr lang="en-US" spc="10" err="1"/>
              <a:t>enim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rhoncus</a:t>
            </a:r>
            <a:r>
              <a:rPr lang="en-US" spc="10"/>
              <a:t> </a:t>
            </a:r>
            <a:r>
              <a:rPr lang="en-US" spc="10" err="1"/>
              <a:t>ut</a:t>
            </a:r>
            <a:r>
              <a:rPr lang="en-US" spc="10"/>
              <a:t>, </a:t>
            </a:r>
            <a:r>
              <a:rPr lang="en-US" spc="10" err="1"/>
              <a:t>imperdiet</a:t>
            </a:r>
            <a:r>
              <a:rPr lang="en-US" spc="10"/>
              <a:t> a, </a:t>
            </a:r>
            <a:r>
              <a:rPr lang="en-US" spc="10" err="1"/>
              <a:t>venenatis</a:t>
            </a:r>
            <a:r>
              <a:rPr lang="en-US" spc="10"/>
              <a:t>.</a:t>
            </a:r>
          </a:p>
          <a:p>
            <a:pPr>
              <a:buClr>
                <a:schemeClr val="tx1"/>
              </a:buClr>
            </a:pPr>
            <a:r>
              <a:rPr lang="en-US" spc="10" err="1"/>
              <a:t>Nullam</a:t>
            </a:r>
            <a:r>
              <a:rPr lang="en-US" spc="10"/>
              <a:t> dictum </a:t>
            </a:r>
            <a:r>
              <a:rPr lang="en-US" spc="10" err="1"/>
              <a:t>felis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mollis</a:t>
            </a:r>
            <a:r>
              <a:rPr lang="en-US" spc="10"/>
              <a:t> </a:t>
            </a:r>
            <a:r>
              <a:rPr lang="en-US" spc="10" err="1"/>
              <a:t>pretium</a:t>
            </a:r>
            <a:r>
              <a:rPr lang="en-US" spc="10"/>
              <a:t>. Integer </a:t>
            </a:r>
            <a:r>
              <a:rPr lang="en-US" spc="10" err="1"/>
              <a:t>tincidunt</a:t>
            </a:r>
            <a:r>
              <a:rPr lang="en-US" spc="10"/>
              <a:t>. Cras </a:t>
            </a:r>
            <a:r>
              <a:rPr lang="en-US" spc="10" err="1"/>
              <a:t>dapibus</a:t>
            </a:r>
            <a:r>
              <a:rPr lang="en-US" spc="10"/>
              <a:t>. </a:t>
            </a:r>
            <a:r>
              <a:rPr lang="en-US" spc="10" err="1"/>
              <a:t>Vivamus</a:t>
            </a:r>
            <a:r>
              <a:rPr lang="en-US" spc="10"/>
              <a:t> </a:t>
            </a:r>
            <a:r>
              <a:rPr lang="en-US" spc="10" err="1"/>
              <a:t>elementum</a:t>
            </a:r>
            <a:r>
              <a:rPr lang="en-US" spc="10"/>
              <a:t> semper nisi. Aenean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eleifend</a:t>
            </a:r>
            <a:r>
              <a:rPr lang="en-US" spc="10"/>
              <a:t> </a:t>
            </a:r>
            <a:r>
              <a:rPr lang="en-US" spc="10" err="1"/>
              <a:t>tellus</a:t>
            </a:r>
            <a:r>
              <a:rPr lang="en-US" spc="10"/>
              <a:t>. Aenean </a:t>
            </a:r>
            <a:r>
              <a:rPr lang="en-US" spc="10" err="1"/>
              <a:t>leo</a:t>
            </a:r>
            <a:r>
              <a:rPr lang="en-US" spc="10"/>
              <a:t> ligula, </a:t>
            </a:r>
            <a:r>
              <a:rPr lang="en-US" spc="10" err="1"/>
              <a:t>porttitor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consequat</a:t>
            </a:r>
            <a:r>
              <a:rPr lang="en-US" spc="10"/>
              <a:t> vitae, </a:t>
            </a:r>
            <a:r>
              <a:rPr lang="en-US" spc="10" err="1"/>
              <a:t>eleifend</a:t>
            </a:r>
            <a:r>
              <a:rPr lang="en-US" spc="10"/>
              <a:t> ac, </a:t>
            </a:r>
            <a:r>
              <a:rPr lang="en-US" spc="10" err="1"/>
              <a:t>enim</a:t>
            </a:r>
            <a:r>
              <a:rPr lang="en-US" spc="10"/>
              <a:t>. </a:t>
            </a:r>
            <a:r>
              <a:rPr lang="en-US" spc="10" err="1"/>
              <a:t>Aliquam</a:t>
            </a:r>
            <a:r>
              <a:rPr lang="en-US" spc="10"/>
              <a:t> lorem ante, </a:t>
            </a:r>
            <a:r>
              <a:rPr lang="en-US" spc="10" err="1"/>
              <a:t>dapibus</a:t>
            </a:r>
            <a:r>
              <a:rPr lang="en-US" spc="10"/>
              <a:t> in, </a:t>
            </a:r>
            <a:r>
              <a:rPr lang="en-US" spc="10" err="1"/>
              <a:t>viverra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</a:t>
            </a:r>
            <a:r>
              <a:rPr lang="en-US" spc="10" err="1"/>
              <a:t>feugiat</a:t>
            </a:r>
            <a:r>
              <a:rPr lang="en-US" spc="10"/>
              <a:t> a.</a:t>
            </a:r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massa.Cum</a:t>
            </a:r>
            <a:r>
              <a:rPr lang="en-US" spc="10"/>
              <a:t>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eget</a:t>
            </a:r>
            <a:r>
              <a:rPr lang="en-US" spc="10"/>
              <a:t>, </a:t>
            </a:r>
            <a:r>
              <a:rPr lang="en-US" spc="10" err="1"/>
              <a:t>arcu</a:t>
            </a:r>
            <a:r>
              <a:rPr lang="en-US" spc="10"/>
              <a:t>. In </a:t>
            </a:r>
            <a:r>
              <a:rPr lang="en-US" spc="10" err="1"/>
              <a:t>enim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rhoncus</a:t>
            </a:r>
            <a:r>
              <a:rPr lang="en-US" spc="10"/>
              <a:t> </a:t>
            </a:r>
            <a:r>
              <a:rPr lang="en-US" spc="10" err="1"/>
              <a:t>ut</a:t>
            </a:r>
            <a:r>
              <a:rPr lang="en-US" spc="10"/>
              <a:t>, </a:t>
            </a:r>
            <a:r>
              <a:rPr lang="en-US" spc="10" err="1"/>
              <a:t>imperdiet</a:t>
            </a:r>
            <a:r>
              <a:rPr lang="en-US" spc="10"/>
              <a:t> a.</a:t>
            </a:r>
          </a:p>
          <a:p>
            <a:pPr>
              <a:buClr>
                <a:schemeClr val="tx1"/>
              </a:buClr>
            </a:pPr>
            <a:endParaRPr lang="en-US" spc="10"/>
          </a:p>
        </p:txBody>
      </p:sp>
    </p:spTree>
    <p:extLst>
      <p:ext uri="{BB962C8B-B14F-4D97-AF65-F5344CB8AC3E}">
        <p14:creationId xmlns:p14="http://schemas.microsoft.com/office/powerpoint/2010/main" val="2040133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2" pos="5375" userDrawn="1">
          <p15:clr>
            <a:srgbClr val="FBAE40"/>
          </p15:clr>
        </p15:guide>
        <p15:guide id="3" pos="1020" userDrawn="1">
          <p15:clr>
            <a:srgbClr val="FBAE40"/>
          </p15:clr>
        </p15:guide>
        <p15:guide id="4" pos="474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ext (Adolescent Mental Heal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B92C82-02E0-1C4A-AF78-7438DFD387A3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152002-6AC7-4B45-82C0-93B5907ED8D0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8B9EE4-2855-9744-BA3D-2D74FC45FB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514A555C-9E04-A846-9A50-8BE02D95E6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4E843375-27BF-3E48-8D1A-E20E54C326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8063" y="1582626"/>
            <a:ext cx="6911975" cy="4761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285750"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sz="1500" b="0" i="0" baseline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</a:t>
            </a:r>
            <a:r>
              <a:rPr lang="en-US" spc="10"/>
              <a:t>. 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eget</a:t>
            </a:r>
            <a:r>
              <a:rPr lang="en-US" spc="10"/>
              <a:t>, </a:t>
            </a:r>
            <a:r>
              <a:rPr lang="en-US" spc="10" err="1"/>
              <a:t>arcu</a:t>
            </a:r>
            <a:r>
              <a:rPr lang="en-US" spc="10"/>
              <a:t>. In </a:t>
            </a:r>
            <a:r>
              <a:rPr lang="en-US" spc="10" err="1"/>
              <a:t>enim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rhoncus</a:t>
            </a:r>
            <a:r>
              <a:rPr lang="en-US" spc="10"/>
              <a:t> </a:t>
            </a:r>
            <a:r>
              <a:rPr lang="en-US" spc="10" err="1"/>
              <a:t>ut</a:t>
            </a:r>
            <a:r>
              <a:rPr lang="en-US" spc="10"/>
              <a:t>, </a:t>
            </a:r>
            <a:r>
              <a:rPr lang="en-US" spc="10" err="1"/>
              <a:t>imperdiet</a:t>
            </a:r>
            <a:r>
              <a:rPr lang="en-US" spc="10"/>
              <a:t> a, </a:t>
            </a:r>
            <a:r>
              <a:rPr lang="en-US" spc="10" err="1"/>
              <a:t>venenatis</a:t>
            </a:r>
            <a:r>
              <a:rPr lang="en-US" spc="10"/>
              <a:t>.</a:t>
            </a:r>
          </a:p>
          <a:p>
            <a:pPr>
              <a:buClr>
                <a:schemeClr val="tx1"/>
              </a:buClr>
            </a:pPr>
            <a:r>
              <a:rPr lang="en-US" spc="10" err="1"/>
              <a:t>Nullam</a:t>
            </a:r>
            <a:r>
              <a:rPr lang="en-US" spc="10"/>
              <a:t> dictum </a:t>
            </a:r>
            <a:r>
              <a:rPr lang="en-US" spc="10" err="1"/>
              <a:t>felis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mollis</a:t>
            </a:r>
            <a:r>
              <a:rPr lang="en-US" spc="10"/>
              <a:t> </a:t>
            </a:r>
            <a:r>
              <a:rPr lang="en-US" spc="10" err="1"/>
              <a:t>pretium</a:t>
            </a:r>
            <a:r>
              <a:rPr lang="en-US" spc="10"/>
              <a:t>. Integer </a:t>
            </a:r>
            <a:r>
              <a:rPr lang="en-US" spc="10" err="1"/>
              <a:t>tincidunt</a:t>
            </a:r>
            <a:r>
              <a:rPr lang="en-US" spc="10"/>
              <a:t>. Cras </a:t>
            </a:r>
            <a:r>
              <a:rPr lang="en-US" spc="10" err="1"/>
              <a:t>dapibus</a:t>
            </a:r>
            <a:r>
              <a:rPr lang="en-US" spc="10"/>
              <a:t>. </a:t>
            </a:r>
            <a:r>
              <a:rPr lang="en-US" spc="10" err="1"/>
              <a:t>Vivamus</a:t>
            </a:r>
            <a:r>
              <a:rPr lang="en-US" spc="10"/>
              <a:t> </a:t>
            </a:r>
            <a:r>
              <a:rPr lang="en-US" spc="10" err="1"/>
              <a:t>elementum</a:t>
            </a:r>
            <a:r>
              <a:rPr lang="en-US" spc="10"/>
              <a:t> semper nisi. Aenean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eleifend</a:t>
            </a:r>
            <a:r>
              <a:rPr lang="en-US" spc="10"/>
              <a:t> </a:t>
            </a:r>
            <a:r>
              <a:rPr lang="en-US" spc="10" err="1"/>
              <a:t>tellus</a:t>
            </a:r>
            <a:r>
              <a:rPr lang="en-US" spc="10"/>
              <a:t>. Aenean </a:t>
            </a:r>
            <a:r>
              <a:rPr lang="en-US" spc="10" err="1"/>
              <a:t>leo</a:t>
            </a:r>
            <a:r>
              <a:rPr lang="en-US" spc="10"/>
              <a:t> ligula, </a:t>
            </a:r>
            <a:r>
              <a:rPr lang="en-US" spc="10" err="1"/>
              <a:t>porttitor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consequat</a:t>
            </a:r>
            <a:r>
              <a:rPr lang="en-US" spc="10"/>
              <a:t> vitae, </a:t>
            </a:r>
            <a:r>
              <a:rPr lang="en-US" spc="10" err="1"/>
              <a:t>eleifend</a:t>
            </a:r>
            <a:r>
              <a:rPr lang="en-US" spc="10"/>
              <a:t> ac, </a:t>
            </a:r>
            <a:r>
              <a:rPr lang="en-US" spc="10" err="1"/>
              <a:t>enim</a:t>
            </a:r>
            <a:r>
              <a:rPr lang="en-US" spc="10"/>
              <a:t>. </a:t>
            </a:r>
            <a:r>
              <a:rPr lang="en-US" spc="10" err="1"/>
              <a:t>Aliquam</a:t>
            </a:r>
            <a:r>
              <a:rPr lang="en-US" spc="10"/>
              <a:t> lorem ante, </a:t>
            </a:r>
            <a:r>
              <a:rPr lang="en-US" spc="10" err="1"/>
              <a:t>dapibus</a:t>
            </a:r>
            <a:r>
              <a:rPr lang="en-US" spc="10"/>
              <a:t> in, </a:t>
            </a:r>
            <a:r>
              <a:rPr lang="en-US" spc="10" err="1"/>
              <a:t>viverra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</a:t>
            </a:r>
            <a:r>
              <a:rPr lang="en-US" spc="10" err="1"/>
              <a:t>feugiat</a:t>
            </a:r>
            <a:r>
              <a:rPr lang="en-US" spc="10"/>
              <a:t> a.</a:t>
            </a:r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massa.Cum</a:t>
            </a:r>
            <a:r>
              <a:rPr lang="en-US" spc="10"/>
              <a:t>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eget</a:t>
            </a:r>
            <a:r>
              <a:rPr lang="en-US" spc="10"/>
              <a:t>, </a:t>
            </a:r>
            <a:r>
              <a:rPr lang="en-US" spc="10" err="1"/>
              <a:t>arcu</a:t>
            </a:r>
            <a:r>
              <a:rPr lang="en-US" spc="10"/>
              <a:t>. In </a:t>
            </a:r>
            <a:r>
              <a:rPr lang="en-US" spc="10" err="1"/>
              <a:t>enim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rhoncus</a:t>
            </a:r>
            <a:r>
              <a:rPr lang="en-US" spc="10"/>
              <a:t> </a:t>
            </a:r>
            <a:r>
              <a:rPr lang="en-US" spc="10" err="1"/>
              <a:t>ut</a:t>
            </a:r>
            <a:r>
              <a:rPr lang="en-US" spc="10"/>
              <a:t>, </a:t>
            </a:r>
            <a:r>
              <a:rPr lang="en-US" spc="10" err="1"/>
              <a:t>imperdiet</a:t>
            </a:r>
            <a:r>
              <a:rPr lang="en-US" spc="10"/>
              <a:t> a.</a:t>
            </a:r>
          </a:p>
          <a:p>
            <a:pPr>
              <a:buClr>
                <a:schemeClr val="tx1"/>
              </a:buClr>
            </a:pPr>
            <a:endParaRPr lang="en-US" spc="10"/>
          </a:p>
        </p:txBody>
      </p:sp>
    </p:spTree>
    <p:extLst>
      <p:ext uri="{BB962C8B-B14F-4D97-AF65-F5344CB8AC3E}">
        <p14:creationId xmlns:p14="http://schemas.microsoft.com/office/powerpoint/2010/main" val="2465824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2" pos="5375" userDrawn="1">
          <p15:clr>
            <a:srgbClr val="FBAE40"/>
          </p15:clr>
        </p15:guide>
        <p15:guide id="3" pos="1020" userDrawn="1">
          <p15:clr>
            <a:srgbClr val="FBAE40"/>
          </p15:clr>
        </p15:guide>
        <p15:guide id="4" pos="474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ext (Air Pollu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F6B435-0720-D046-B7DE-61352E26F0B8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B3B0C8-6B9B-3445-B011-96B72EDC15D7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A310A5-57E0-FA4E-8486-AD9CF8654D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8D30179C-BDB7-1A4A-9948-09CB8EB347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0C590BBB-5C7B-D64C-8E53-12BCAC6590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8063" y="1582626"/>
            <a:ext cx="6911975" cy="4761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-285750">
              <a:lnSpc>
                <a:spcPct val="125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sz="1500" b="0" i="0" baseline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</a:t>
            </a:r>
            <a:r>
              <a:rPr lang="en-US" spc="10"/>
              <a:t>. Cum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eget</a:t>
            </a:r>
            <a:r>
              <a:rPr lang="en-US" spc="10"/>
              <a:t>, </a:t>
            </a:r>
            <a:r>
              <a:rPr lang="en-US" spc="10" err="1"/>
              <a:t>arcu</a:t>
            </a:r>
            <a:r>
              <a:rPr lang="en-US" spc="10"/>
              <a:t>. In </a:t>
            </a:r>
            <a:r>
              <a:rPr lang="en-US" spc="10" err="1"/>
              <a:t>enim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rhoncus</a:t>
            </a:r>
            <a:r>
              <a:rPr lang="en-US" spc="10"/>
              <a:t> </a:t>
            </a:r>
            <a:r>
              <a:rPr lang="en-US" spc="10" err="1"/>
              <a:t>ut</a:t>
            </a:r>
            <a:r>
              <a:rPr lang="en-US" spc="10"/>
              <a:t>, </a:t>
            </a:r>
            <a:r>
              <a:rPr lang="en-US" spc="10" err="1"/>
              <a:t>imperdiet</a:t>
            </a:r>
            <a:r>
              <a:rPr lang="en-US" spc="10"/>
              <a:t> a, </a:t>
            </a:r>
            <a:r>
              <a:rPr lang="en-US" spc="10" err="1"/>
              <a:t>venenatis</a:t>
            </a:r>
            <a:r>
              <a:rPr lang="en-US" spc="10"/>
              <a:t>.</a:t>
            </a:r>
          </a:p>
          <a:p>
            <a:pPr>
              <a:buClr>
                <a:schemeClr val="tx1"/>
              </a:buClr>
            </a:pPr>
            <a:r>
              <a:rPr lang="en-US" spc="10" err="1"/>
              <a:t>Nullam</a:t>
            </a:r>
            <a:r>
              <a:rPr lang="en-US" spc="10"/>
              <a:t> dictum </a:t>
            </a:r>
            <a:r>
              <a:rPr lang="en-US" spc="10" err="1"/>
              <a:t>felis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mollis</a:t>
            </a:r>
            <a:r>
              <a:rPr lang="en-US" spc="10"/>
              <a:t> </a:t>
            </a:r>
            <a:r>
              <a:rPr lang="en-US" spc="10" err="1"/>
              <a:t>pretium</a:t>
            </a:r>
            <a:r>
              <a:rPr lang="en-US" spc="10"/>
              <a:t>. Integer </a:t>
            </a:r>
            <a:r>
              <a:rPr lang="en-US" spc="10" err="1"/>
              <a:t>tincidunt</a:t>
            </a:r>
            <a:r>
              <a:rPr lang="en-US" spc="10"/>
              <a:t>. Cras </a:t>
            </a:r>
            <a:r>
              <a:rPr lang="en-US" spc="10" err="1"/>
              <a:t>dapibus</a:t>
            </a:r>
            <a:r>
              <a:rPr lang="en-US" spc="10"/>
              <a:t>. </a:t>
            </a:r>
            <a:r>
              <a:rPr lang="en-US" spc="10" err="1"/>
              <a:t>Vivamus</a:t>
            </a:r>
            <a:r>
              <a:rPr lang="en-US" spc="10"/>
              <a:t> </a:t>
            </a:r>
            <a:r>
              <a:rPr lang="en-US" spc="10" err="1"/>
              <a:t>elementum</a:t>
            </a:r>
            <a:r>
              <a:rPr lang="en-US" spc="10"/>
              <a:t> semper nisi. Aenean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eleifend</a:t>
            </a:r>
            <a:r>
              <a:rPr lang="en-US" spc="10"/>
              <a:t> </a:t>
            </a:r>
            <a:r>
              <a:rPr lang="en-US" spc="10" err="1"/>
              <a:t>tellus</a:t>
            </a:r>
            <a:r>
              <a:rPr lang="en-US" spc="10"/>
              <a:t>. Aenean </a:t>
            </a:r>
            <a:r>
              <a:rPr lang="en-US" spc="10" err="1"/>
              <a:t>leo</a:t>
            </a:r>
            <a:r>
              <a:rPr lang="en-US" spc="10"/>
              <a:t> ligula, </a:t>
            </a:r>
            <a:r>
              <a:rPr lang="en-US" spc="10" err="1"/>
              <a:t>porttitor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consequat</a:t>
            </a:r>
            <a:r>
              <a:rPr lang="en-US" spc="10"/>
              <a:t> vitae, </a:t>
            </a:r>
            <a:r>
              <a:rPr lang="en-US" spc="10" err="1"/>
              <a:t>eleifend</a:t>
            </a:r>
            <a:r>
              <a:rPr lang="en-US" spc="10"/>
              <a:t> ac, </a:t>
            </a:r>
            <a:r>
              <a:rPr lang="en-US" spc="10" err="1"/>
              <a:t>enim</a:t>
            </a:r>
            <a:r>
              <a:rPr lang="en-US" spc="10"/>
              <a:t>. </a:t>
            </a:r>
            <a:r>
              <a:rPr lang="en-US" spc="10" err="1"/>
              <a:t>Aliquam</a:t>
            </a:r>
            <a:r>
              <a:rPr lang="en-US" spc="10"/>
              <a:t> lorem ante, </a:t>
            </a:r>
            <a:r>
              <a:rPr lang="en-US" spc="10" err="1"/>
              <a:t>dapibus</a:t>
            </a:r>
            <a:r>
              <a:rPr lang="en-US" spc="10"/>
              <a:t> in, </a:t>
            </a:r>
            <a:r>
              <a:rPr lang="en-US" spc="10" err="1"/>
              <a:t>viverra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, </a:t>
            </a:r>
            <a:r>
              <a:rPr lang="en-US" spc="10" err="1"/>
              <a:t>feugiat</a:t>
            </a:r>
            <a:r>
              <a:rPr lang="en-US" spc="10"/>
              <a:t> a.</a:t>
            </a:r>
          </a:p>
          <a:p>
            <a:pPr>
              <a:buClr>
                <a:schemeClr val="tx1"/>
              </a:buClr>
            </a:pPr>
            <a:r>
              <a:rPr lang="en-US" spc="10"/>
              <a:t>Lorem ipsum dolor sit </a:t>
            </a:r>
            <a:r>
              <a:rPr lang="en-US" spc="10" err="1"/>
              <a:t>amet</a:t>
            </a:r>
            <a:r>
              <a:rPr lang="en-US" spc="10"/>
              <a:t>, </a:t>
            </a:r>
            <a:r>
              <a:rPr lang="en-US" spc="10" err="1"/>
              <a:t>consectetuer</a:t>
            </a:r>
            <a:r>
              <a:rPr lang="en-US" spc="10"/>
              <a:t> </a:t>
            </a:r>
            <a:r>
              <a:rPr lang="en-US" spc="10" err="1"/>
              <a:t>adipiscing</a:t>
            </a:r>
            <a:r>
              <a:rPr lang="en-US" spc="10"/>
              <a:t> </a:t>
            </a:r>
            <a:r>
              <a:rPr lang="en-US" spc="10" err="1"/>
              <a:t>elit</a:t>
            </a:r>
            <a:r>
              <a:rPr lang="en-US" spc="10"/>
              <a:t>. Aenean </a:t>
            </a:r>
            <a:r>
              <a:rPr lang="en-US" spc="10" err="1"/>
              <a:t>commodo</a:t>
            </a:r>
            <a:r>
              <a:rPr lang="en-US" spc="10"/>
              <a:t> ligula </a:t>
            </a:r>
            <a:r>
              <a:rPr lang="en-US" spc="10" err="1"/>
              <a:t>eget</a:t>
            </a:r>
            <a:r>
              <a:rPr lang="en-US" spc="10"/>
              <a:t> dolor. Aenean </a:t>
            </a:r>
            <a:r>
              <a:rPr lang="en-US" spc="10" err="1"/>
              <a:t>massa.Cum</a:t>
            </a:r>
            <a:r>
              <a:rPr lang="en-US" spc="10"/>
              <a:t> sociis </a:t>
            </a:r>
            <a:r>
              <a:rPr lang="en-US" spc="10" err="1"/>
              <a:t>natoque</a:t>
            </a:r>
            <a:r>
              <a:rPr lang="en-US" spc="10"/>
              <a:t> </a:t>
            </a:r>
            <a:r>
              <a:rPr lang="en-US" spc="10" err="1"/>
              <a:t>penatibus</a:t>
            </a:r>
            <a:r>
              <a:rPr lang="en-US" spc="10"/>
              <a:t> et </a:t>
            </a:r>
            <a:r>
              <a:rPr lang="en-US" spc="10" err="1"/>
              <a:t>magnis</a:t>
            </a:r>
            <a:r>
              <a:rPr lang="en-US" spc="10"/>
              <a:t> dis parturient </a:t>
            </a:r>
            <a:r>
              <a:rPr lang="en-US" spc="10" err="1"/>
              <a:t>montes</a:t>
            </a:r>
            <a:r>
              <a:rPr lang="en-US" spc="10"/>
              <a:t>, </a:t>
            </a:r>
            <a:r>
              <a:rPr lang="en-US" spc="10" err="1"/>
              <a:t>nascetur</a:t>
            </a:r>
            <a:r>
              <a:rPr lang="en-US" spc="10"/>
              <a:t> </a:t>
            </a:r>
            <a:r>
              <a:rPr lang="en-US" spc="10" err="1"/>
              <a:t>ridiculus</a:t>
            </a:r>
            <a:r>
              <a:rPr lang="en-US" spc="10"/>
              <a:t> mus. Donec </a:t>
            </a:r>
            <a:r>
              <a:rPr lang="en-US" spc="10" err="1"/>
              <a:t>quam</a:t>
            </a:r>
            <a:r>
              <a:rPr lang="en-US" spc="10"/>
              <a:t> </a:t>
            </a:r>
            <a:r>
              <a:rPr lang="en-US" spc="10" err="1"/>
              <a:t>felis</a:t>
            </a:r>
            <a:r>
              <a:rPr lang="en-US" spc="10"/>
              <a:t>, </a:t>
            </a:r>
            <a:r>
              <a:rPr lang="en-US" spc="10" err="1"/>
              <a:t>ultricies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pellentesque</a:t>
            </a:r>
            <a:r>
              <a:rPr lang="en-US" spc="10"/>
              <a:t> </a:t>
            </a:r>
            <a:r>
              <a:rPr lang="en-US" spc="10" err="1"/>
              <a:t>eu</a:t>
            </a:r>
            <a:r>
              <a:rPr lang="en-US" spc="10"/>
              <a:t>, </a:t>
            </a:r>
            <a:r>
              <a:rPr lang="en-US" spc="10" err="1"/>
              <a:t>pretium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. </a:t>
            </a:r>
            <a:r>
              <a:rPr lang="en-US" spc="10" err="1"/>
              <a:t>Nulla</a:t>
            </a:r>
            <a:r>
              <a:rPr lang="en-US" spc="10"/>
              <a:t> </a:t>
            </a:r>
            <a:r>
              <a:rPr lang="en-US" spc="10" err="1"/>
              <a:t>consequat</a:t>
            </a:r>
            <a:r>
              <a:rPr lang="en-US" spc="10"/>
              <a:t> </a:t>
            </a:r>
            <a:r>
              <a:rPr lang="en-US" spc="10" err="1"/>
              <a:t>massa</a:t>
            </a:r>
            <a:r>
              <a:rPr lang="en-US" spc="10"/>
              <a:t> </a:t>
            </a:r>
            <a:r>
              <a:rPr lang="en-US" spc="10" err="1"/>
              <a:t>quis</a:t>
            </a:r>
            <a:r>
              <a:rPr lang="en-US" spc="10"/>
              <a:t> </a:t>
            </a:r>
            <a:r>
              <a:rPr lang="en-US" spc="10" err="1"/>
              <a:t>enim</a:t>
            </a:r>
            <a:r>
              <a:rPr lang="en-US" spc="10"/>
              <a:t>. Donec </a:t>
            </a:r>
            <a:r>
              <a:rPr lang="en-US" spc="10" err="1"/>
              <a:t>pede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fringilla</a:t>
            </a:r>
            <a:r>
              <a:rPr lang="en-US" spc="10"/>
              <a:t> vel, </a:t>
            </a:r>
            <a:r>
              <a:rPr lang="en-US" spc="10" err="1"/>
              <a:t>aliquet</a:t>
            </a:r>
            <a:r>
              <a:rPr lang="en-US" spc="10"/>
              <a:t> </a:t>
            </a:r>
            <a:r>
              <a:rPr lang="en-US" spc="10" err="1"/>
              <a:t>nec</a:t>
            </a:r>
            <a:r>
              <a:rPr lang="en-US" spc="10"/>
              <a:t>, </a:t>
            </a:r>
            <a:r>
              <a:rPr lang="en-US" spc="10" err="1"/>
              <a:t>vulputate</a:t>
            </a:r>
            <a:r>
              <a:rPr lang="en-US" spc="10"/>
              <a:t> </a:t>
            </a:r>
            <a:r>
              <a:rPr lang="en-US" spc="10" err="1"/>
              <a:t>eget</a:t>
            </a:r>
            <a:r>
              <a:rPr lang="en-US" spc="10"/>
              <a:t>, </a:t>
            </a:r>
            <a:r>
              <a:rPr lang="en-US" spc="10" err="1"/>
              <a:t>arcu</a:t>
            </a:r>
            <a:r>
              <a:rPr lang="en-US" spc="10"/>
              <a:t>. In </a:t>
            </a:r>
            <a:r>
              <a:rPr lang="en-US" spc="10" err="1"/>
              <a:t>enim</a:t>
            </a:r>
            <a:r>
              <a:rPr lang="en-US" spc="10"/>
              <a:t> </a:t>
            </a:r>
            <a:r>
              <a:rPr lang="en-US" spc="10" err="1"/>
              <a:t>justo</a:t>
            </a:r>
            <a:r>
              <a:rPr lang="en-US" spc="10"/>
              <a:t>, </a:t>
            </a:r>
            <a:r>
              <a:rPr lang="en-US" spc="10" err="1"/>
              <a:t>rhoncus</a:t>
            </a:r>
            <a:r>
              <a:rPr lang="en-US" spc="10"/>
              <a:t> </a:t>
            </a:r>
            <a:r>
              <a:rPr lang="en-US" spc="10" err="1"/>
              <a:t>ut</a:t>
            </a:r>
            <a:r>
              <a:rPr lang="en-US" spc="10"/>
              <a:t>, </a:t>
            </a:r>
            <a:r>
              <a:rPr lang="en-US" spc="10" err="1"/>
              <a:t>imperdiet</a:t>
            </a:r>
            <a:r>
              <a:rPr lang="en-US" spc="10"/>
              <a:t> a.</a:t>
            </a:r>
          </a:p>
          <a:p>
            <a:pPr>
              <a:buClr>
                <a:schemeClr val="tx1"/>
              </a:buClr>
            </a:pPr>
            <a:endParaRPr lang="en-US" spc="10"/>
          </a:p>
        </p:txBody>
      </p:sp>
    </p:spTree>
    <p:extLst>
      <p:ext uri="{BB962C8B-B14F-4D97-AF65-F5344CB8AC3E}">
        <p14:creationId xmlns:p14="http://schemas.microsoft.com/office/powerpoint/2010/main" val="4020627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2" pos="5375" userDrawn="1">
          <p15:clr>
            <a:srgbClr val="FBAE40"/>
          </p15:clr>
        </p15:guide>
        <p15:guide id="3" pos="1020" userDrawn="1">
          <p15:clr>
            <a:srgbClr val="FBAE40"/>
          </p15:clr>
        </p15:guide>
        <p15:guide id="4" pos="474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Slide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F48269-C4EC-784E-8E6A-561AAAC3A239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0515E-C556-F445-876C-1F65033B11D5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rgbClr val="80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42B25-0541-0C41-A1DA-0BC16FCEEB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EF49E51-C965-8F43-BF7C-0F3273807F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B1729CA6-2327-054D-9B14-B7CAC1833718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08063" y="1628775"/>
            <a:ext cx="6985000" cy="432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44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635" userDrawn="1">
          <p15:clr>
            <a:srgbClr val="FBAE40"/>
          </p15:clr>
        </p15:guide>
        <p15:guide id="4" pos="5035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Slide (Childhood Obes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F48269-C4EC-784E-8E6A-561AAAC3A239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0515E-C556-F445-876C-1F65033B11D5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42B25-0541-0C41-A1DA-0BC16FCEEB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B1729CA6-2327-054D-9B14-B7CAC1833718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08063" y="1628775"/>
            <a:ext cx="6985000" cy="432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C3BFD36C-FE2F-DC40-9171-00794FE888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217385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635" userDrawn="1">
          <p15:clr>
            <a:srgbClr val="FBAE40"/>
          </p15:clr>
        </p15:guide>
        <p15:guide id="4" pos="5035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Slide (MLT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F48269-C4EC-784E-8E6A-561AAAC3A239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0515E-C556-F445-876C-1F65033B11D5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42B25-0541-0C41-A1DA-0BC16FCEEB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B1729CA6-2327-054D-9B14-B7CAC1833718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08063" y="1628775"/>
            <a:ext cx="6985000" cy="432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FFECC119-199C-F042-99D9-0929E8D702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63625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635" userDrawn="1">
          <p15:clr>
            <a:srgbClr val="FBAE40"/>
          </p15:clr>
        </p15:guide>
        <p15:guide id="4" pos="5035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Slide (Adolescent Mental Heal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F48269-C4EC-784E-8E6A-561AAAC3A239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0515E-C556-F445-876C-1F65033B11D5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42B25-0541-0C41-A1DA-0BC16FCEEB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B1729CA6-2327-054D-9B14-B7CAC1833718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08063" y="1628775"/>
            <a:ext cx="6985000" cy="432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2E71E6E-D7B0-F741-9FA0-C1831CEE8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2980479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635" userDrawn="1">
          <p15:clr>
            <a:srgbClr val="FBAE40"/>
          </p15:clr>
        </p15:guide>
        <p15:guide id="4" pos="503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(Childhood Obesit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AE825A6-0EE9-5142-8825-BB3B077FD4B1}"/>
              </a:ext>
            </a:extLst>
          </p:cNvPr>
          <p:cNvSpPr/>
          <p:nvPr/>
        </p:nvSpPr>
        <p:spPr>
          <a:xfrm>
            <a:off x="7092950" y="-5503"/>
            <a:ext cx="2051050" cy="6878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75A8C1-4C1D-F74E-A80A-E13493B6C534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46D06-AC4D-2B43-8835-81E8CC4DD5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0915" y="2830985"/>
            <a:ext cx="3909274" cy="1013969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360000" rIns="360000" bIns="360000">
            <a:spAutoFit/>
          </a:bodyPr>
          <a:lstStyle>
            <a:lvl1pPr marL="0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8B7883-7C59-FA44-8D18-7F4BC9288FB6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63C302-8DDD-6448-B59A-0D1506DAF9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487B5-0EA8-C241-A5DB-16E0D5FAC8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4100" y="1560410"/>
            <a:ext cx="3271838" cy="1266342"/>
          </a:xfrm>
          <a:prstGeom prst="rect">
            <a:avLst/>
          </a:prstGeom>
          <a:solidFill>
            <a:schemeClr val="bg1"/>
          </a:solidFill>
        </p:spPr>
        <p:txBody>
          <a:bodyPr lIns="288000" tIns="251999" rIns="288000" bIns="234000" anchor="b" anchorCtr="0">
            <a:spAutoFit/>
          </a:bodyPr>
          <a:lstStyle>
            <a:lvl1pPr marL="0">
              <a:buNone/>
              <a:defRPr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455D86-AF21-D34E-BCF6-91D4601E1AC5}"/>
              </a:ext>
            </a:extLst>
          </p:cNvPr>
          <p:cNvSpPr/>
          <p:nvPr userDrawn="1"/>
        </p:nvSpPr>
        <p:spPr>
          <a:xfrm>
            <a:off x="7092950" y="-5503"/>
            <a:ext cx="2051050" cy="6878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879D77-E8D0-D542-A707-9E1FCC611F2F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044E65-B30D-8B4D-B568-30C3A40F3EB8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AF205D-CF96-724D-8AA8-31B5A0FF48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22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731" userDrawn="1">
          <p15:clr>
            <a:srgbClr val="FBAE40"/>
          </p15:clr>
        </p15:guide>
        <p15:guide id="6" pos="499" userDrawn="1">
          <p15:clr>
            <a:srgbClr val="FBAE40"/>
          </p15:clr>
        </p15:guide>
        <p15:guide id="7" orient="horz" pos="3657" userDrawn="1">
          <p15:clr>
            <a:srgbClr val="FBAE40"/>
          </p15:clr>
        </p15:guide>
        <p15:guide id="8" pos="4468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Slide (Air Pollu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F48269-C4EC-784E-8E6A-561AAAC3A239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0515E-C556-F445-876C-1F65033B11D5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42B25-0541-0C41-A1DA-0BC16FCEEB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EF49E51-C965-8F43-BF7C-0F3273807F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B1729CA6-2327-054D-9B14-B7CAC1833718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08063" y="1628775"/>
            <a:ext cx="6985000" cy="432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28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635" userDrawn="1">
          <p15:clr>
            <a:srgbClr val="FBAE40"/>
          </p15:clr>
        </p15:guide>
        <p15:guide id="4" pos="5035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Slide (Gener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F48269-C4EC-784E-8E6A-561AAAC3A239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0515E-C556-F445-876C-1F65033B11D5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rgbClr val="80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42B25-0541-0C41-A1DA-0BC16FCEEB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EF49E51-C965-8F43-BF7C-0F3273807F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0140696-13A6-144E-AEB9-03574E53BF3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008063" y="1628775"/>
            <a:ext cx="6985000" cy="432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20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635" userDrawn="1">
          <p15:clr>
            <a:srgbClr val="FBAE40"/>
          </p15:clr>
        </p15:guide>
        <p15:guide id="4" pos="5035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Slide (Childhood Obes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F48269-C4EC-784E-8E6A-561AAAC3A239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0515E-C556-F445-876C-1F65033B11D5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42B25-0541-0C41-A1DA-0BC16FCEEB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EF49E51-C965-8F43-BF7C-0F3273807F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0140696-13A6-144E-AEB9-03574E53BF3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008063" y="1628775"/>
            <a:ext cx="6985000" cy="432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18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635" userDrawn="1">
          <p15:clr>
            <a:srgbClr val="FBAE40"/>
          </p15:clr>
        </p15:guide>
        <p15:guide id="4" pos="5035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Slide (MLT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F48269-C4EC-784E-8E6A-561AAAC3A239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0515E-C556-F445-876C-1F65033B11D5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42B25-0541-0C41-A1DA-0BC16FCEEB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EF49E51-C965-8F43-BF7C-0F3273807F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0140696-13A6-144E-AEB9-03574E53BF3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008063" y="1628775"/>
            <a:ext cx="6985000" cy="432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91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635" userDrawn="1">
          <p15:clr>
            <a:srgbClr val="FBAE40"/>
          </p15:clr>
        </p15:guide>
        <p15:guide id="4" pos="5035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Slide (Adolescent Mental Heal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F48269-C4EC-784E-8E6A-561AAAC3A239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0515E-C556-F445-876C-1F65033B11D5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42B25-0541-0C41-A1DA-0BC16FCEEB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EF49E51-C965-8F43-BF7C-0F3273807F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0140696-13A6-144E-AEB9-03574E53BF3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008063" y="1628775"/>
            <a:ext cx="6985000" cy="432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94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635" userDrawn="1">
          <p15:clr>
            <a:srgbClr val="FBAE40"/>
          </p15:clr>
        </p15:guide>
        <p15:guide id="4" pos="5035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Slide (Air Pollu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F48269-C4EC-784E-8E6A-561AAAC3A239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0515E-C556-F445-876C-1F65033B11D5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42B25-0541-0C41-A1DA-0BC16FCEEB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EF49E51-C965-8F43-BF7C-0F3273807F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063" y="1111941"/>
            <a:ext cx="6911975" cy="3323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2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0140696-13A6-144E-AEB9-03574E53BF3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008063" y="1628775"/>
            <a:ext cx="6985000" cy="432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3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635" userDrawn="1">
          <p15:clr>
            <a:srgbClr val="FBAE40"/>
          </p15:clr>
        </p15:guide>
        <p15:guide id="4" pos="5035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(Generic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F410E0-3E37-684D-9B08-648872AD89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645" y="4944304"/>
            <a:ext cx="2501448" cy="180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58097E-3309-134F-825E-8B6A5B123446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C378A4-351A-8044-AC59-B5FF5F8F24A4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D55E48-92A3-4E47-BE97-89C6577EF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328" y="836613"/>
            <a:ext cx="2225863" cy="951248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288000" rIns="288000" bIns="270000">
            <a:spAutoFit/>
          </a:bodyPr>
          <a:lstStyle>
            <a:lvl1pPr marL="0">
              <a:buNone/>
              <a:defRPr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Thank you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BE2454-331A-0642-9157-D2C2AE1F8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328" y="1787861"/>
            <a:ext cx="3409950" cy="1528231"/>
          </a:xfrm>
          <a:prstGeom prst="rect">
            <a:avLst/>
          </a:prstGeom>
          <a:solidFill>
            <a:schemeClr val="accent1"/>
          </a:solidFill>
        </p:spPr>
        <p:txBody>
          <a:bodyPr lIns="288000" tIns="288000" rIns="288000" bIns="288000">
            <a:spAutoFit/>
          </a:bodyPr>
          <a:lstStyle>
            <a:lvl1pPr marL="0">
              <a:lnSpc>
                <a:spcPct val="105000"/>
              </a:lnSpc>
              <a:buNone/>
              <a:defRPr sz="20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Impact on Urban Health</a:t>
            </a:r>
            <a:br>
              <a:rPr lang="en-US"/>
            </a:br>
            <a:r>
              <a:rPr lang="en-US"/>
              <a:t>Unlocking the potential for cities to be healthier</a:t>
            </a:r>
          </a:p>
        </p:txBody>
      </p:sp>
    </p:spTree>
    <p:extLst>
      <p:ext uri="{BB962C8B-B14F-4D97-AF65-F5344CB8AC3E}">
        <p14:creationId xmlns:p14="http://schemas.microsoft.com/office/powerpoint/2010/main" val="854751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(Childhood Obesit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F410E0-3E37-684D-9B08-648872AD89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645" y="4944304"/>
            <a:ext cx="2501448" cy="180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58097E-3309-134F-825E-8B6A5B123446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C378A4-351A-8044-AC59-B5FF5F8F24A4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D55E48-92A3-4E47-BE97-89C6577EF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328" y="836613"/>
            <a:ext cx="2225863" cy="951248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288000" rIns="288000" bIns="270000">
            <a:spAutoFit/>
          </a:bodyPr>
          <a:lstStyle>
            <a:lvl1pPr marL="0">
              <a:buNone/>
              <a:defRPr b="0" i="0">
                <a:latin typeface="Arial Nova" panose="020B05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Thank you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BE2454-331A-0642-9157-D2C2AE1F8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328" y="1787861"/>
            <a:ext cx="3409950" cy="1528231"/>
          </a:xfrm>
          <a:prstGeom prst="rect">
            <a:avLst/>
          </a:prstGeom>
          <a:solidFill>
            <a:schemeClr val="accent2"/>
          </a:solidFill>
        </p:spPr>
        <p:txBody>
          <a:bodyPr lIns="288000" tIns="288000" rIns="288000" bIns="288000">
            <a:spAutoFit/>
          </a:bodyPr>
          <a:lstStyle>
            <a:lvl1pPr marL="0">
              <a:lnSpc>
                <a:spcPct val="105000"/>
              </a:lnSpc>
              <a:buNone/>
              <a:defRPr sz="20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Impact on Urban Health</a:t>
            </a:r>
            <a:br>
              <a:rPr lang="en-US"/>
            </a:br>
            <a:r>
              <a:rPr lang="en-US"/>
              <a:t>Unlocking the potential for cities to be healthier</a:t>
            </a:r>
          </a:p>
        </p:txBody>
      </p:sp>
    </p:spTree>
    <p:extLst>
      <p:ext uri="{BB962C8B-B14F-4D97-AF65-F5344CB8AC3E}">
        <p14:creationId xmlns:p14="http://schemas.microsoft.com/office/powerpoint/2010/main" val="26597926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(MLTC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F410E0-3E37-684D-9B08-648872AD89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645" y="4944304"/>
            <a:ext cx="2501448" cy="180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58097E-3309-134F-825E-8B6A5B123446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C378A4-351A-8044-AC59-B5FF5F8F24A4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D55E48-92A3-4E47-BE97-89C6577EF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328" y="836613"/>
            <a:ext cx="2225863" cy="951248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288000" rIns="288000" bIns="270000">
            <a:spAutoFit/>
          </a:bodyPr>
          <a:lstStyle>
            <a:lvl1pPr marL="0">
              <a:buNone/>
              <a:defRPr b="0" i="0">
                <a:latin typeface="Arial Nova" panose="020B05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Thank you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BE2454-331A-0642-9157-D2C2AE1F8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328" y="1787861"/>
            <a:ext cx="3409950" cy="1528231"/>
          </a:xfrm>
          <a:prstGeom prst="rect">
            <a:avLst/>
          </a:prstGeom>
          <a:solidFill>
            <a:schemeClr val="accent3"/>
          </a:solidFill>
        </p:spPr>
        <p:txBody>
          <a:bodyPr lIns="288000" tIns="288000" rIns="288000" bIns="288000">
            <a:spAutoFit/>
          </a:bodyPr>
          <a:lstStyle>
            <a:lvl1pPr marL="0">
              <a:lnSpc>
                <a:spcPct val="105000"/>
              </a:lnSpc>
              <a:buNone/>
              <a:defRPr sz="20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Impact on Urban Health</a:t>
            </a:r>
            <a:br>
              <a:rPr lang="en-US"/>
            </a:br>
            <a:r>
              <a:rPr lang="en-US"/>
              <a:t>Unlocking the potential for cities to be healthier</a:t>
            </a:r>
          </a:p>
        </p:txBody>
      </p:sp>
    </p:spTree>
    <p:extLst>
      <p:ext uri="{BB962C8B-B14F-4D97-AF65-F5344CB8AC3E}">
        <p14:creationId xmlns:p14="http://schemas.microsoft.com/office/powerpoint/2010/main" val="8732265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(Adolescent Mental Health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F410E0-3E37-684D-9B08-648872AD89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645" y="4944304"/>
            <a:ext cx="2501448" cy="180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58097E-3309-134F-825E-8B6A5B123446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C378A4-351A-8044-AC59-B5FF5F8F24A4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D55E48-92A3-4E47-BE97-89C6577EF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328" y="836613"/>
            <a:ext cx="2225863" cy="951248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288000" rIns="288000" bIns="270000">
            <a:spAutoFit/>
          </a:bodyPr>
          <a:lstStyle>
            <a:lvl1pPr marL="0">
              <a:buNone/>
              <a:defRPr b="0" i="0">
                <a:latin typeface="Arial Nova" panose="020B05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Thank you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BE2454-331A-0642-9157-D2C2AE1F8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328" y="1787861"/>
            <a:ext cx="3409950" cy="1528231"/>
          </a:xfrm>
          <a:prstGeom prst="rect">
            <a:avLst/>
          </a:prstGeom>
          <a:solidFill>
            <a:schemeClr val="accent4"/>
          </a:solidFill>
        </p:spPr>
        <p:txBody>
          <a:bodyPr lIns="288000" tIns="288000" rIns="288000" bIns="288000">
            <a:spAutoFit/>
          </a:bodyPr>
          <a:lstStyle>
            <a:lvl1pPr marL="0">
              <a:lnSpc>
                <a:spcPct val="105000"/>
              </a:lnSpc>
              <a:buNone/>
              <a:defRPr sz="20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Impact on Urban Health</a:t>
            </a:r>
            <a:br>
              <a:rPr lang="en-US"/>
            </a:br>
            <a:r>
              <a:rPr lang="en-US"/>
              <a:t>Unlocking the potential for cities to be healthier</a:t>
            </a:r>
          </a:p>
        </p:txBody>
      </p:sp>
    </p:spTree>
    <p:extLst>
      <p:ext uri="{BB962C8B-B14F-4D97-AF65-F5344CB8AC3E}">
        <p14:creationId xmlns:p14="http://schemas.microsoft.com/office/powerpoint/2010/main" val="359017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(MLTC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AE825A6-0EE9-5142-8825-BB3B077FD4B1}"/>
              </a:ext>
            </a:extLst>
          </p:cNvPr>
          <p:cNvSpPr/>
          <p:nvPr/>
        </p:nvSpPr>
        <p:spPr>
          <a:xfrm>
            <a:off x="7092950" y="-5503"/>
            <a:ext cx="2051050" cy="6878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3183D5-A1D3-404B-9FBF-58810952F3F5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D7E31F-4550-3942-BF19-FFEDBE3AC6A2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7323255-0D6D-574E-8DC4-B2A233247F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0915" y="2830985"/>
            <a:ext cx="3909274" cy="1013969"/>
          </a:xfrm>
          <a:prstGeom prst="rect">
            <a:avLst/>
          </a:prstGeom>
          <a:solidFill>
            <a:schemeClr val="accent3"/>
          </a:solidFill>
        </p:spPr>
        <p:txBody>
          <a:bodyPr wrap="square" lIns="360000" tIns="360000" rIns="360000" bIns="360000">
            <a:spAutoFit/>
          </a:bodyPr>
          <a:lstStyle>
            <a:lvl1pPr marL="0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F2568C-1ADD-454D-A70B-6B335AFF13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487B5-0EA8-C241-A5DB-16E0D5FAC8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4100" y="1560410"/>
            <a:ext cx="3271838" cy="1266342"/>
          </a:xfrm>
          <a:prstGeom prst="rect">
            <a:avLst/>
          </a:prstGeom>
          <a:solidFill>
            <a:schemeClr val="bg1"/>
          </a:solidFill>
        </p:spPr>
        <p:txBody>
          <a:bodyPr lIns="288000" tIns="251999" rIns="288000" bIns="234000" anchor="b" anchorCtr="0">
            <a:spAutoFit/>
          </a:bodyPr>
          <a:lstStyle>
            <a:lvl1pPr marL="0">
              <a:buNone/>
              <a:defRPr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FDB979-2624-6046-AEB1-EB07B3402334}"/>
              </a:ext>
            </a:extLst>
          </p:cNvPr>
          <p:cNvSpPr/>
          <p:nvPr userDrawn="1"/>
        </p:nvSpPr>
        <p:spPr>
          <a:xfrm>
            <a:off x="7092950" y="-5503"/>
            <a:ext cx="2051050" cy="6878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DA095B-713B-A543-8D98-44F373D89C38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75495D-105B-1949-A2B6-FA5DE3CF447C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32C237-CB37-D041-80CF-9CB048D8E0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4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731" userDrawn="1">
          <p15:clr>
            <a:srgbClr val="FBAE40"/>
          </p15:clr>
        </p15:guide>
        <p15:guide id="6" pos="499" userDrawn="1">
          <p15:clr>
            <a:srgbClr val="FBAE40"/>
          </p15:clr>
        </p15:guide>
        <p15:guide id="7" orient="horz" pos="3657" userDrawn="1">
          <p15:clr>
            <a:srgbClr val="FBAE40"/>
          </p15:clr>
        </p15:guide>
        <p15:guide id="8" pos="4468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 (Adolescent Mental Health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F410E0-3E37-684D-9B08-648872AD89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645" y="4944304"/>
            <a:ext cx="2501448" cy="180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58097E-3309-134F-825E-8B6A5B123446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C378A4-351A-8044-AC59-B5FF5F8F24A4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D55E48-92A3-4E47-BE97-89C6577EF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328" y="836613"/>
            <a:ext cx="2225863" cy="951248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288000" rIns="288000" bIns="270000">
            <a:spAutoFit/>
          </a:bodyPr>
          <a:lstStyle>
            <a:lvl1pPr marL="0">
              <a:buNone/>
              <a:defRPr b="0" i="0">
                <a:latin typeface="Arial Nova" panose="020B05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Thank you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BE2454-331A-0642-9157-D2C2AE1F8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328" y="1787861"/>
            <a:ext cx="3409950" cy="1528231"/>
          </a:xfrm>
          <a:prstGeom prst="rect">
            <a:avLst/>
          </a:prstGeom>
          <a:solidFill>
            <a:schemeClr val="accent5"/>
          </a:solidFill>
        </p:spPr>
        <p:txBody>
          <a:bodyPr lIns="288000" tIns="288000" rIns="288000" bIns="288000">
            <a:spAutoFit/>
          </a:bodyPr>
          <a:lstStyle>
            <a:lvl1pPr marL="0">
              <a:lnSpc>
                <a:spcPct val="105000"/>
              </a:lnSpc>
              <a:buNone/>
              <a:defRPr sz="20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Impact on Urban Health</a:t>
            </a:r>
            <a:br>
              <a:rPr lang="en-US"/>
            </a:br>
            <a:r>
              <a:rPr lang="en-US"/>
              <a:t>Unlocking the potential for cities to be healthier</a:t>
            </a:r>
          </a:p>
        </p:txBody>
      </p:sp>
    </p:spTree>
    <p:extLst>
      <p:ext uri="{BB962C8B-B14F-4D97-AF65-F5344CB8AC3E}">
        <p14:creationId xmlns:p14="http://schemas.microsoft.com/office/powerpoint/2010/main" val="325043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(Adolescent Mental Health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C9B3A66-6831-7C44-9EE3-92C29AF63E88}"/>
              </a:ext>
            </a:extLst>
          </p:cNvPr>
          <p:cNvSpPr/>
          <p:nvPr/>
        </p:nvSpPr>
        <p:spPr>
          <a:xfrm>
            <a:off x="7092950" y="-5503"/>
            <a:ext cx="2051050" cy="6878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719BF1-5537-FC46-AA56-C568E8277E5C}"/>
              </a:ext>
            </a:extLst>
          </p:cNvPr>
          <p:cNvSpPr/>
          <p:nvPr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83EF57-0292-8C43-A203-65FB708A18C9}"/>
              </a:ext>
            </a:extLst>
          </p:cNvPr>
          <p:cNvSpPr/>
          <p:nvPr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9EB0597-65CD-FF46-BDE4-12BA3612F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0915" y="2830985"/>
            <a:ext cx="3909274" cy="1013969"/>
          </a:xfrm>
          <a:prstGeom prst="rect">
            <a:avLst/>
          </a:prstGeom>
          <a:solidFill>
            <a:schemeClr val="accent4"/>
          </a:solidFill>
        </p:spPr>
        <p:txBody>
          <a:bodyPr wrap="square" lIns="360000" tIns="360000" rIns="360000" bIns="360000">
            <a:spAutoFit/>
          </a:bodyPr>
          <a:lstStyle>
            <a:lvl1pPr marL="0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66DBE2-43DA-9940-A01E-4BCCDB89D2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04D9D8-2019-724C-8FA6-85F937E005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4100" y="1560410"/>
            <a:ext cx="3271838" cy="1266342"/>
          </a:xfrm>
          <a:prstGeom prst="rect">
            <a:avLst/>
          </a:prstGeom>
          <a:solidFill>
            <a:schemeClr val="bg1"/>
          </a:solidFill>
        </p:spPr>
        <p:txBody>
          <a:bodyPr lIns="288000" tIns="251999" rIns="288000" bIns="234000" anchor="b" anchorCtr="0">
            <a:spAutoFit/>
          </a:bodyPr>
          <a:lstStyle>
            <a:lvl1pPr marL="0">
              <a:buNone/>
              <a:defRPr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Main heading goes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9322AD-2CC4-DA41-83E1-AA5C352063CA}"/>
              </a:ext>
            </a:extLst>
          </p:cNvPr>
          <p:cNvSpPr/>
          <p:nvPr userDrawn="1"/>
        </p:nvSpPr>
        <p:spPr>
          <a:xfrm>
            <a:off x="7092950" y="-5503"/>
            <a:ext cx="2051050" cy="6878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CAB04-AD77-2245-9072-025F53EC4A4D}"/>
              </a:ext>
            </a:extLst>
          </p:cNvPr>
          <p:cNvSpPr/>
          <p:nvPr userDrawn="1"/>
        </p:nvSpPr>
        <p:spPr>
          <a:xfrm>
            <a:off x="0" y="-7676"/>
            <a:ext cx="219600" cy="68724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189A75-41FF-0046-9FE6-DABCADC2D6D0}"/>
              </a:ext>
            </a:extLst>
          </p:cNvPr>
          <p:cNvSpPr/>
          <p:nvPr userDrawn="1"/>
        </p:nvSpPr>
        <p:spPr>
          <a:xfrm>
            <a:off x="8703647" y="-7676"/>
            <a:ext cx="440353" cy="68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E36987-07BA-584B-AC3F-B42781AA54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80984" y="89038"/>
            <a:ext cx="1508913" cy="10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58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731" userDrawn="1">
          <p15:clr>
            <a:srgbClr val="FBAE40"/>
          </p15:clr>
        </p15:guide>
        <p15:guide id="6" pos="499" userDrawn="1">
          <p15:clr>
            <a:srgbClr val="FBAE40"/>
          </p15:clr>
        </p15:guide>
        <p15:guide id="7" orient="horz" pos="3657" userDrawn="1">
          <p15:clr>
            <a:srgbClr val="FBAE40"/>
          </p15:clr>
        </p15:guide>
        <p15:guide id="8" pos="44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9C450A-AA45-2045-BD4A-A1CC4B5D3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0AF86-85F9-234A-8763-A656C527C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0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  <p:sldLayoutId id="2147483747" r:id="rId39"/>
    <p:sldLayoutId id="2147483748" r:id="rId40"/>
    <p:sldLayoutId id="2147483661" r:id="rId41"/>
    <p:sldLayoutId id="2147483674" r:id="rId42"/>
    <p:sldLayoutId id="2147483675" r:id="rId43"/>
    <p:sldLayoutId id="2147483676" r:id="rId44"/>
    <p:sldLayoutId id="2147483677" r:id="rId45"/>
    <p:sldLayoutId id="2147483672" r:id="rId46"/>
    <p:sldLayoutId id="2147483678" r:id="rId47"/>
    <p:sldLayoutId id="2147483679" r:id="rId48"/>
    <p:sldLayoutId id="2147483680" r:id="rId49"/>
    <p:sldLayoutId id="2147483681" r:id="rId50"/>
    <p:sldLayoutId id="2147483662" r:id="rId51"/>
    <p:sldLayoutId id="2147483682" r:id="rId52"/>
    <p:sldLayoutId id="2147483683" r:id="rId53"/>
    <p:sldLayoutId id="2147483684" r:id="rId54"/>
    <p:sldLayoutId id="2147483685" r:id="rId55"/>
    <p:sldLayoutId id="2147483663" r:id="rId56"/>
    <p:sldLayoutId id="2147483686" r:id="rId57"/>
    <p:sldLayoutId id="2147483687" r:id="rId58"/>
    <p:sldLayoutId id="2147483688" r:id="rId59"/>
    <p:sldLayoutId id="2147483689" r:id="rId60"/>
    <p:sldLayoutId id="2147483665" r:id="rId61"/>
    <p:sldLayoutId id="2147483690" r:id="rId62"/>
    <p:sldLayoutId id="2147483691" r:id="rId63"/>
    <p:sldLayoutId id="2147483692" r:id="rId64"/>
    <p:sldLayoutId id="2147483693" r:id="rId65"/>
    <p:sldLayoutId id="2147483673" r:id="rId66"/>
    <p:sldLayoutId id="2147483694" r:id="rId67"/>
    <p:sldLayoutId id="2147483695" r:id="rId68"/>
    <p:sldLayoutId id="2147483696" r:id="rId69"/>
    <p:sldLayoutId id="2147483697" r:id="rId70"/>
    <p:sldLayoutId id="2147483698" r:id="rId71"/>
    <p:sldLayoutId id="2147483699" r:id="rId72"/>
    <p:sldLayoutId id="2147483700" r:id="rId73"/>
    <p:sldLayoutId id="2147483701" r:id="rId74"/>
    <p:sldLayoutId id="2147483702" r:id="rId75"/>
    <p:sldLayoutId id="2147483703" r:id="rId76"/>
    <p:sldLayoutId id="2147483704" r:id="rId77"/>
    <p:sldLayoutId id="2147483705" r:id="rId78"/>
    <p:sldLayoutId id="2147483706" r:id="rId79"/>
    <p:sldLayoutId id="2147483707" r:id="rId8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521BD-5C78-4141-8C6B-8E99ECA1F7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1999" y="2412000"/>
            <a:ext cx="3212673" cy="1012939"/>
          </a:xfrm>
        </p:spPr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Presented by: Alice Thornton</a:t>
            </a:r>
            <a:endParaRPr lang="en-US" dirty="0"/>
          </a:p>
          <a:p>
            <a:r>
              <a:rPr lang="en-US" dirty="0">
                <a:latin typeface="Arial Nova" panose="020B0504020202020204" pitchFamily="34" charset="0"/>
              </a:rPr>
              <a:t>Date: </a:t>
            </a:r>
            <a:r>
              <a:rPr lang="en-US" dirty="0"/>
              <a:t>04.07.2023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7C2FF4-A5F2-654F-A918-FA72CE5774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2000" y="850959"/>
            <a:ext cx="5697476" cy="1560782"/>
          </a:xfrm>
        </p:spPr>
        <p:txBody>
          <a:bodyPr/>
          <a:lstStyle/>
          <a:p>
            <a:r>
              <a:rPr lang="en-US" dirty="0"/>
              <a:t>Learning Partners: </a:t>
            </a:r>
          </a:p>
          <a:p>
            <a:r>
              <a:rPr lang="en-US" dirty="0"/>
              <a:t>The ‘How’</a:t>
            </a:r>
          </a:p>
        </p:txBody>
      </p:sp>
    </p:spTree>
    <p:extLst>
      <p:ext uri="{BB962C8B-B14F-4D97-AF65-F5344CB8AC3E}">
        <p14:creationId xmlns:p14="http://schemas.microsoft.com/office/powerpoint/2010/main" val="311817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1FD949-6549-BED3-0811-C9AD6AA9C6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8063" y="1111941"/>
            <a:ext cx="6911975" cy="332399"/>
          </a:xfrm>
        </p:spPr>
        <p:txBody>
          <a:bodyPr/>
          <a:lstStyle/>
          <a:p>
            <a:r>
              <a:rPr lang="en-GB" dirty="0"/>
              <a:t>How do you commission a learning partner?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B1D6D-CA69-928B-24C6-B2FDBEBAAF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8063" y="1582626"/>
            <a:ext cx="6911975" cy="5415137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A good learning partner will guide you through a process, responding to your organisation’s learning needs and aspirations. This is not the same as developing a ‘product’…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… and this has implications for how you commission and contract with a learning partner.  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73A6EBC-ED2A-3489-86A6-4F3A3D105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542729"/>
              </p:ext>
            </p:extLst>
          </p:nvPr>
        </p:nvGraphicFramePr>
        <p:xfrm>
          <a:off x="1416050" y="21252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219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D8A954-E8DA-C956-A8BA-63B9DE70DC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Top tips: </a:t>
            </a:r>
            <a:r>
              <a:rPr lang="en-GB" u="sng" dirty="0"/>
              <a:t>Before</a:t>
            </a:r>
            <a:r>
              <a:rPr lang="en-GB" dirty="0"/>
              <a:t> you commission a learning partner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3AAA2-64C5-87F3-7BD3-A4CDD8F6E8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8063" y="1582626"/>
            <a:ext cx="6911975" cy="4049827"/>
          </a:xfrm>
        </p:spPr>
        <p:txBody>
          <a:bodyPr/>
          <a:lstStyle/>
          <a:p>
            <a:pPr marL="341550" indent="-342900">
              <a:buFont typeface="+mj-lt"/>
              <a:buAutoNum type="arabicPeriod"/>
            </a:pPr>
            <a:endParaRPr lang="en-GB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550" indent="-342900">
              <a:buFont typeface="+mj-lt"/>
              <a:buAutoNum type="arabicPeriod"/>
            </a:pPr>
            <a:r>
              <a:rPr lang="en-GB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Make sure you know the answers to these questions:</a:t>
            </a:r>
          </a:p>
          <a:p>
            <a:pPr lvl="1"/>
            <a:r>
              <a:rPr lang="en-GB" sz="1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en-GB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you want to learn? </a:t>
            </a:r>
          </a:p>
          <a:p>
            <a:pPr lvl="1"/>
            <a:r>
              <a:rPr lang="en-GB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en-GB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do you want to learn about? </a:t>
            </a:r>
          </a:p>
          <a:p>
            <a:pPr lvl="1"/>
            <a:r>
              <a:rPr lang="en-GB" sz="1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en-GB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 the learning for? </a:t>
            </a:r>
          </a:p>
          <a:p>
            <a:pPr marL="457200" lvl="1" indent="0">
              <a:buNone/>
            </a:pPr>
            <a:r>
              <a:rPr lang="en-GB" sz="160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(You might also have ideas about </a:t>
            </a:r>
            <a:r>
              <a:rPr lang="en-GB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en-GB" sz="160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 you want to learn, but that isn’t essential. A good learning partner can help you with this part). </a:t>
            </a:r>
          </a:p>
          <a:p>
            <a:pPr marL="457200" lvl="1" indent="0">
              <a:buNone/>
            </a:pPr>
            <a:endParaRPr lang="en-GB" sz="1600" i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550" indent="-342900">
              <a:buFont typeface="+mj-lt"/>
              <a:buAutoNum type="arabicPeriod"/>
            </a:pPr>
            <a:r>
              <a:rPr lang="en-GB" sz="1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Make sure you – and your colleagues – are clear that you </a:t>
            </a:r>
            <a:r>
              <a:rPr lang="en-GB" sz="1600" b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can’t outsource learning.</a:t>
            </a:r>
            <a:r>
              <a:rPr lang="en-GB" sz="1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GB" sz="1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 have to do it yourself. </a:t>
            </a:r>
          </a:p>
          <a:p>
            <a:pPr marL="742950" lvl="1" indent="-342900"/>
            <a:r>
              <a:rPr lang="en-GB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good learning partner will act as a guide but they can’t ‘do’ the learning for you. </a:t>
            </a:r>
          </a:p>
          <a:p>
            <a:pPr marL="742950" lvl="1" indent="-342900"/>
            <a:r>
              <a:rPr lang="en-GB" sz="1600" kern="100" dirty="0">
                <a:cs typeface="Times New Roman" panose="02020603050405020304" pitchFamily="18" charset="0"/>
              </a:rPr>
              <a:t>This means that you have to be willing and able to put enough time and headspace into the learning partnership to make it work. </a:t>
            </a:r>
            <a:endParaRPr lang="en-GB" sz="1600" dirty="0"/>
          </a:p>
        </p:txBody>
      </p:sp>
      <p:pic>
        <p:nvPicPr>
          <p:cNvPr id="5" name="Graphic 4" descr="Question Mark with solid fill">
            <a:extLst>
              <a:ext uri="{FF2B5EF4-FFF2-40B4-BE49-F238E27FC236}">
                <a16:creationId xmlns:a16="http://schemas.microsoft.com/office/drawing/2014/main" id="{7D49715A-B167-DB75-D21D-BB00CF35E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0196" y="2028645"/>
            <a:ext cx="914400" cy="914400"/>
          </a:xfrm>
          <a:prstGeom prst="rect">
            <a:avLst/>
          </a:prstGeom>
        </p:spPr>
      </p:pic>
      <p:pic>
        <p:nvPicPr>
          <p:cNvPr id="7" name="Graphic 6" descr="Brain in head outline">
            <a:extLst>
              <a:ext uri="{FF2B5EF4-FFF2-40B4-BE49-F238E27FC236}">
                <a16:creationId xmlns:a16="http://schemas.microsoft.com/office/drawing/2014/main" id="{051552BC-1F0F-251B-9455-20D777FC93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8100" y="5466423"/>
            <a:ext cx="1019926" cy="101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9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0A14BE-6BE9-2A00-4ECD-D23EFAE850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Top tips: The commissioning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6F736-5B35-515C-3ED2-180D777863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8063" y="1582626"/>
            <a:ext cx="6911975" cy="454419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GB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Allow enough flexibility in the commissioning process</a:t>
            </a:r>
            <a:r>
              <a:rPr lang="en-GB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to let potential learning partners show you what they’re really like to work with. </a:t>
            </a:r>
          </a:p>
          <a:p>
            <a:pPr marL="744300" lvl="1" indent="-342900">
              <a:lnSpc>
                <a:spcPct val="107000"/>
              </a:lnSpc>
            </a:pPr>
            <a:r>
              <a:rPr lang="en-GB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Try allowing </a:t>
            </a:r>
            <a:r>
              <a:rPr lang="en-GB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ny submission format (e.g. written, videos, slides etc) – this will give you a better sense of their preferred style (and makes shortlisting more fun).</a:t>
            </a:r>
          </a:p>
          <a:p>
            <a:pPr marL="744300" lvl="1" indent="-342900">
              <a:lnSpc>
                <a:spcPct val="107000"/>
              </a:lnSpc>
            </a:pPr>
            <a:r>
              <a:rPr lang="en-GB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Try to avoid being too prescriptive (e.g. about length, content, format) – this will also allow space for different styles to shine through. </a:t>
            </a:r>
          </a:p>
          <a:p>
            <a:pPr marL="401400" lvl="1" indent="0">
              <a:lnSpc>
                <a:spcPct val="107000"/>
              </a:lnSpc>
              <a:buNone/>
            </a:pPr>
            <a:endParaRPr lang="en-GB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good relationship fit</a:t>
            </a:r>
            <a:r>
              <a:rPr lang="en-GB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 probably more important than specific experience. Make sure </a:t>
            </a:r>
            <a:r>
              <a:rPr lang="en-GB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your requirements include what you are looking for in terms of: </a:t>
            </a:r>
          </a:p>
          <a:p>
            <a:pPr marL="744300" lvl="1" indent="-342900">
              <a:lnSpc>
                <a:spcPct val="107000"/>
              </a:lnSpc>
              <a:spcAft>
                <a:spcPts val="800"/>
              </a:spcAft>
            </a:pPr>
            <a:r>
              <a:rPr lang="en-GB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Skills and attributes </a:t>
            </a:r>
            <a:r>
              <a:rPr lang="en-GB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as well as experience.</a:t>
            </a:r>
          </a:p>
          <a:p>
            <a:pPr marL="744300" lvl="1" indent="-342900">
              <a:lnSpc>
                <a:spcPct val="107000"/>
              </a:lnSpc>
              <a:spcAft>
                <a:spcPts val="800"/>
              </a:spcAft>
            </a:pPr>
            <a:r>
              <a:rPr lang="en-GB" sz="1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Subject or grounded knowledge </a:t>
            </a:r>
            <a:r>
              <a:rPr lang="en-GB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 well as methodological knowledge.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Graphic 4" descr="Video camera outline">
            <a:extLst>
              <a:ext uri="{FF2B5EF4-FFF2-40B4-BE49-F238E27FC236}">
                <a16:creationId xmlns:a16="http://schemas.microsoft.com/office/drawing/2014/main" id="{5F166C70-E583-F93B-2610-08C587AFC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2838" y="1444340"/>
            <a:ext cx="914400" cy="914400"/>
          </a:xfrm>
          <a:prstGeom prst="rect">
            <a:avLst/>
          </a:prstGeom>
        </p:spPr>
      </p:pic>
      <p:pic>
        <p:nvPicPr>
          <p:cNvPr id="7" name="Graphic 6" descr="Plant outline">
            <a:extLst>
              <a:ext uri="{FF2B5EF4-FFF2-40B4-BE49-F238E27FC236}">
                <a16:creationId xmlns:a16="http://schemas.microsoft.com/office/drawing/2014/main" id="{6E9E886F-176F-CEBB-C44C-E9D4A4962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0863" y="54964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5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5BD27-F0BD-562B-3783-6E8A07D62F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Top tips: How to design a learning partner contract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01D0E-2957-313B-7364-6273207A16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8063" y="1582626"/>
            <a:ext cx="6911975" cy="4566763"/>
          </a:xfrm>
        </p:spPr>
        <p:txBody>
          <a:bodyPr/>
          <a:lstStyle/>
          <a:p>
            <a:pPr marL="341550" indent="-342900">
              <a:buFont typeface="+mj-lt"/>
              <a:buAutoNum type="arabicPeriod"/>
            </a:pPr>
            <a:endParaRPr lang="en-GB" sz="16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550" indent="-342900">
              <a:buFont typeface="+mj-lt"/>
              <a:buAutoNum type="arabicPeriod"/>
            </a:pPr>
            <a:endParaRPr lang="en-GB" sz="16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1550" indent="-342900">
              <a:buFont typeface="+mj-lt"/>
              <a:buAutoNum type="arabicPeriod"/>
            </a:pPr>
            <a:r>
              <a:rPr lang="en-GB" sz="1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 far as </a:t>
            </a:r>
            <a:r>
              <a:rPr lang="en-GB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possible, try to m</a:t>
            </a:r>
            <a:r>
              <a:rPr lang="en-GB" sz="1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ake sure the ITT and contract talk the same language. </a:t>
            </a:r>
          </a:p>
          <a:p>
            <a:pPr marL="687150" lvl="1"/>
            <a:r>
              <a:rPr lang="en-GB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E.g. try to avoid having an ITT focusing on flexibility and relationships, with a contract expecting specific milestones delivered in a specific way at specific times. </a:t>
            </a:r>
          </a:p>
          <a:p>
            <a:pPr marL="687150" lvl="1"/>
            <a:endParaRPr lang="en-GB" sz="16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Try to embed flexibility into the budget and payment schedule. For example: </a:t>
            </a:r>
          </a:p>
          <a:p>
            <a:pPr marL="744300" lvl="1" indent="-342900">
              <a:lnSpc>
                <a:spcPct val="107000"/>
              </a:lnSpc>
              <a:spcAft>
                <a:spcPts val="800"/>
              </a:spcAft>
            </a:pPr>
            <a:r>
              <a:rPr lang="en-GB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n-GB" sz="1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may want to focus more on day rates and days committed by different team members, rather than the cost of specific deliverables. </a:t>
            </a:r>
          </a:p>
          <a:p>
            <a:pPr marL="744300" lvl="1" indent="-342900">
              <a:lnSpc>
                <a:spcPct val="107000"/>
              </a:lnSpc>
              <a:spcAft>
                <a:spcPts val="800"/>
              </a:spcAft>
            </a:pPr>
            <a:r>
              <a:rPr lang="en-GB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Try structuring the </a:t>
            </a:r>
            <a:r>
              <a:rPr lang="en-GB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payment schedule around time spent </a:t>
            </a:r>
            <a:r>
              <a:rPr lang="en-GB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rather than specific deliverables. </a:t>
            </a:r>
          </a:p>
          <a:p>
            <a:endParaRPr lang="en-GB" dirty="0"/>
          </a:p>
        </p:txBody>
      </p:sp>
      <p:pic>
        <p:nvPicPr>
          <p:cNvPr id="5" name="Graphic 4" descr="Contract outline">
            <a:extLst>
              <a:ext uri="{FF2B5EF4-FFF2-40B4-BE49-F238E27FC236}">
                <a16:creationId xmlns:a16="http://schemas.microsoft.com/office/drawing/2014/main" id="{FA038B47-69DF-4DBA-BEEC-69C7A8022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4533" y="1582626"/>
            <a:ext cx="1062808" cy="1062808"/>
          </a:xfrm>
          <a:prstGeom prst="rect">
            <a:avLst/>
          </a:prstGeom>
        </p:spPr>
      </p:pic>
      <p:pic>
        <p:nvPicPr>
          <p:cNvPr id="7" name="Graphic 6" descr="Compass outline">
            <a:extLst>
              <a:ext uri="{FF2B5EF4-FFF2-40B4-BE49-F238E27FC236}">
                <a16:creationId xmlns:a16="http://schemas.microsoft.com/office/drawing/2014/main" id="{8E685F71-9D7D-FF60-F24A-3EAA58985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2218" y="5469789"/>
            <a:ext cx="1131049" cy="11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3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C0A5B-0493-CD33-786E-2B3D0E08B9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Two learning partners: </a:t>
            </a:r>
            <a:r>
              <a:rPr lang="en-GB" dirty="0" err="1"/>
              <a:t>darvaja</a:t>
            </a:r>
            <a:r>
              <a:rPr lang="en-GB" dirty="0"/>
              <a:t> and Class13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9BE0B-2BF8-B947-67D0-F3B1CF01C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23" y="1669005"/>
            <a:ext cx="5266648" cy="2248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C69C46-DDF7-0D38-9300-D607984E7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9" y="4227554"/>
            <a:ext cx="4462491" cy="224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8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7DCA67-8821-BD42-B0DE-D4498545C6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3329" y="836613"/>
            <a:ext cx="2220068" cy="951248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6BB4C-56A6-B04C-9692-C3974FF811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328" y="1787861"/>
            <a:ext cx="3409950" cy="2390966"/>
          </a:xfrm>
        </p:spPr>
        <p:txBody>
          <a:bodyPr/>
          <a:lstStyle/>
          <a:p>
            <a:r>
              <a:rPr lang="en-GB"/>
              <a:t>Impact on Urban Health</a:t>
            </a:r>
            <a:br>
              <a:rPr lang="en-GB"/>
            </a:br>
            <a:r>
              <a:rPr lang="en-GB">
                <a:latin typeface="Arial Nova Light" panose="020B0304020202020204" pitchFamily="34" charset="0"/>
              </a:rPr>
              <a:t>Unlocking the potential </a:t>
            </a:r>
            <a:br>
              <a:rPr lang="en-GB">
                <a:latin typeface="Arial Nova Light" panose="020B0304020202020204" pitchFamily="34" charset="0"/>
              </a:rPr>
            </a:br>
            <a:r>
              <a:rPr lang="en-GB">
                <a:latin typeface="Arial Nova Light" panose="020B0304020202020204" pitchFamily="34" charset="0"/>
              </a:rPr>
              <a:t>for cities to be healthier</a:t>
            </a:r>
          </a:p>
          <a:p>
            <a:pPr>
              <a:spcBef>
                <a:spcPts val="400"/>
              </a:spcBef>
            </a:pPr>
            <a:endParaRPr lang="en-GB" sz="1000"/>
          </a:p>
          <a:p>
            <a:r>
              <a:rPr lang="en-GB" sz="1600" err="1"/>
              <a:t>Urbanhealth.org.uk</a:t>
            </a:r>
            <a:br>
              <a:rPr lang="en-US" sz="1600"/>
            </a:br>
            <a:r>
              <a:rPr lang="en-US" sz="1600"/>
              <a:t>@</a:t>
            </a:r>
            <a:r>
              <a:rPr lang="en-US" sz="1600" err="1"/>
              <a:t>ImpUrbanHealth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9145687"/>
      </p:ext>
    </p:extLst>
  </p:cSld>
  <p:clrMapOvr>
    <a:masterClrMapping/>
  </p:clrMapOvr>
</p:sld>
</file>

<file path=ppt/theme/theme1.xml><?xml version="1.0" encoding="utf-8"?>
<a:theme xmlns:a="http://schemas.openxmlformats.org/drawingml/2006/main" name="ImpactOnUrbanHealth">
  <a:themeElements>
    <a:clrScheme name="Custom 2">
      <a:dk1>
        <a:srgbClr val="000000"/>
      </a:dk1>
      <a:lt1>
        <a:srgbClr val="FFFFFF"/>
      </a:lt1>
      <a:dk2>
        <a:srgbClr val="7B6F67"/>
      </a:dk2>
      <a:lt2>
        <a:srgbClr val="E7E6E6"/>
      </a:lt2>
      <a:accent1>
        <a:srgbClr val="00939D"/>
      </a:accent1>
      <a:accent2>
        <a:srgbClr val="5F4B8B"/>
      </a:accent2>
      <a:accent3>
        <a:srgbClr val="335524"/>
      </a:accent3>
      <a:accent4>
        <a:srgbClr val="E6680C"/>
      </a:accent4>
      <a:accent5>
        <a:srgbClr val="FFEA64"/>
      </a:accent5>
      <a:accent6>
        <a:srgbClr val="7B6F67"/>
      </a:accent6>
      <a:hlink>
        <a:srgbClr val="00939D"/>
      </a:hlink>
      <a:folHlink>
        <a:srgbClr val="5F4B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OnUrbanHealth" id="{0F8A0D49-F16F-5643-9125-D1F392D275EF}" vid="{CCF13170-7E67-2E4F-B24F-5FC14ED923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1E65D9BD51B34B8009E132E5912B37" ma:contentTypeVersion="17" ma:contentTypeDescription="Create a new document." ma:contentTypeScope="" ma:versionID="242d5d1b2df4b8f254e246f9ab56d292">
  <xsd:schema xmlns:xsd="http://www.w3.org/2001/XMLSchema" xmlns:xs="http://www.w3.org/2001/XMLSchema" xmlns:p="http://schemas.microsoft.com/office/2006/metadata/properties" xmlns:ns2="b2748fc5-5e0c-4e2f-ba59-642f9caf55fd" xmlns:ns3="43b82803-c88c-49d7-a261-7fb83cd9d22f" targetNamespace="http://schemas.microsoft.com/office/2006/metadata/properties" ma:root="true" ma:fieldsID="d23f9d55d02ef60b5fa6107a867750a3" ns2:_="" ns3:_="">
    <xsd:import namespace="b2748fc5-5e0c-4e2f-ba59-642f9caf55fd"/>
    <xsd:import namespace="43b82803-c88c-49d7-a261-7fb83cd9d22f"/>
    <xsd:element name="properties">
      <xsd:complexType>
        <xsd:sequence>
          <xsd:element name="documentManagement">
            <xsd:complexType>
              <xsd:all>
                <xsd:element ref="ns2:SourcePath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748fc5-5e0c-4e2f-ba59-642f9caf55fd" elementFormDefault="qualified">
    <xsd:import namespace="http://schemas.microsoft.com/office/2006/documentManagement/types"/>
    <xsd:import namespace="http://schemas.microsoft.com/office/infopath/2007/PartnerControls"/>
    <xsd:element name="SourcePath" ma:index="8" nillable="true" ma:displayName="SourcePath" ma:internalName="SourcePath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04e829c-6f7a-4e4c-b1cc-705f12b599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b82803-c88c-49d7-a261-7fb83cd9d22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cc67a52-f6cb-454c-bbbd-b5bf5abc663a}" ma:internalName="TaxCatchAll" ma:showField="CatchAllData" ma:web="43b82803-c88c-49d7-a261-7fb83cd9d2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urcePath xmlns="b2748fc5-5e0c-4e2f-ba59-642f9caf55fd" xsi:nil="true"/>
    <lcf76f155ced4ddcb4097134ff3c332f xmlns="b2748fc5-5e0c-4e2f-ba59-642f9caf55fd">
      <Terms xmlns="http://schemas.microsoft.com/office/infopath/2007/PartnerControls"/>
    </lcf76f155ced4ddcb4097134ff3c332f>
    <TaxCatchAll xmlns="43b82803-c88c-49d7-a261-7fb83cd9d22f" xsi:nil="true"/>
  </documentManagement>
</p:properties>
</file>

<file path=customXml/itemProps1.xml><?xml version="1.0" encoding="utf-8"?>
<ds:datastoreItem xmlns:ds="http://schemas.openxmlformats.org/officeDocument/2006/customXml" ds:itemID="{F8E15514-946A-4A89-87E3-F0EA3979E6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62CCFC-32C1-4370-BE65-405CC1FA4E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748fc5-5e0c-4e2f-ba59-642f9caf55fd"/>
    <ds:schemaRef ds:uri="43b82803-c88c-49d7-a261-7fb83cd9d2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96AA49-928C-4E7D-89B9-E0D96D9F4E58}">
  <ds:schemaRefs>
    <ds:schemaRef ds:uri="43b82803-c88c-49d7-a261-7fb83cd9d22f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2748fc5-5e0c-4e2f-ba59-642f9caf55f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ImpactOnUrbanHealth</Template>
  <TotalTime>190</TotalTime>
  <Words>548</Words>
  <Application>Microsoft Office PowerPoint</Application>
  <PresentationFormat>On-screen Show (4:3)</PresentationFormat>
  <Paragraphs>59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 Nova Light</vt:lpstr>
      <vt:lpstr>Arial</vt:lpstr>
      <vt:lpstr>Arial Nova</vt:lpstr>
      <vt:lpstr>Calibri</vt:lpstr>
      <vt:lpstr>ImpactOnUrbanHealth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Gill</dc:creator>
  <cp:lastModifiedBy>Alice Thornton</cp:lastModifiedBy>
  <cp:revision>8</cp:revision>
  <dcterms:created xsi:type="dcterms:W3CDTF">2020-11-26T10:05:48Z</dcterms:created>
  <dcterms:modified xsi:type="dcterms:W3CDTF">2023-07-05T14:10:43Z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0x010100F81E65D9BD51B34B8009E132E5912B37</vt:lpwstr>
  </property>
  <property fmtid="{D5CDD505-2E9C-101B-9397-08002B2CF9AE}" pid="3" name="MediaServiceImageTags">
    <vt:lpwstr/>
  </property>
</Properties>
</file>