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1"/>
  </p:notesMasterIdLst>
  <p:handoutMasterIdLst>
    <p:handoutMasterId r:id="rId12"/>
  </p:handoutMasterIdLst>
  <p:sldIdLst>
    <p:sldId id="501" r:id="rId5"/>
    <p:sldId id="605" r:id="rId6"/>
    <p:sldId id="607" r:id="rId7"/>
    <p:sldId id="606" r:id="rId8"/>
    <p:sldId id="263" r:id="rId9"/>
    <p:sldId id="6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C3EEA0-2561-DF8B-6981-26523DEF34B7}" name="Lily O'Flynn" initials="LO" userId="S::l.o'flynn@renaisi.com::e9016afc-f36a-4c01-b1c9-6c2aaa686e3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" initials="L" lastIdx="1" clrIdx="0"/>
  <p:cmAuthor id="2" name="Amanda Norrlander" initials="AN" lastIdx="33" clrIdx="1">
    <p:extLst>
      <p:ext uri="{19B8F6BF-5375-455C-9EA6-DF929625EA0E}">
        <p15:presenceInfo xmlns:p15="http://schemas.microsoft.com/office/powerpoint/2012/main" userId="S::a.norrlander@renaisi.com::b1dc86c3-abd6-4331-b5b8-cb48defcc7c2" providerId="AD"/>
      </p:ext>
    </p:extLst>
  </p:cmAuthor>
  <p:cmAuthor id="3" name="Feder, Ruth" initials="FR" lastIdx="8" clrIdx="2">
    <p:extLst>
      <p:ext uri="{19B8F6BF-5375-455C-9EA6-DF929625EA0E}">
        <p15:presenceInfo xmlns:p15="http://schemas.microsoft.com/office/powerpoint/2012/main" userId="S::Ruth.Feder@cityoflondon.gov.uk::3d2fa5a7-1aba-4dfb-a54e-213843c00eef" providerId="AD"/>
      </p:ext>
    </p:extLst>
  </p:cmAuthor>
  <p:cmAuthor id="4" name="Wilson, Tim" initials="WT" lastIdx="7" clrIdx="3">
    <p:extLst>
      <p:ext uri="{19B8F6BF-5375-455C-9EA6-DF929625EA0E}">
        <p15:presenceInfo xmlns:p15="http://schemas.microsoft.com/office/powerpoint/2012/main" userId="S::Tim.Wilson@cityoflondon.gov.uk::57fb1ffd-fe41-4ab6-a2f1-b436d3261d55" providerId="AD"/>
      </p:ext>
    </p:extLst>
  </p:cmAuthor>
  <p:cmAuthor id="5" name="Grieve Combes, Jemma" initials="GJ" lastIdx="4" clrIdx="4">
    <p:extLst>
      <p:ext uri="{19B8F6BF-5375-455C-9EA6-DF929625EA0E}">
        <p15:presenceInfo xmlns:p15="http://schemas.microsoft.com/office/powerpoint/2012/main" userId="S::jemma.grievecombes@cityoflondon.gov.uk::192d8df7-83e6-4830-a664-cdcd657d6c44" providerId="AD"/>
      </p:ext>
    </p:extLst>
  </p:cmAuthor>
  <p:cmAuthor id="6" name="Rawes, Fiona" initials="RF" lastIdx="2" clrIdx="5">
    <p:extLst>
      <p:ext uri="{19B8F6BF-5375-455C-9EA6-DF929625EA0E}">
        <p15:presenceInfo xmlns:p15="http://schemas.microsoft.com/office/powerpoint/2012/main" userId="S::fiona.rawes@cityoflondon.gov.uk::283b53cc-a92e-4664-b0a5-0bbef127d1a8" providerId="AD"/>
      </p:ext>
    </p:extLst>
  </p:cmAuthor>
  <p:cmAuthor id="7" name="John" initials="J" lastIdx="9" clrIdx="6">
    <p:extLst>
      <p:ext uri="{19B8F6BF-5375-455C-9EA6-DF929625EA0E}">
        <p15:presenceInfo xmlns:p15="http://schemas.microsoft.com/office/powerpoint/2012/main" userId="aaa8228fff616f88" providerId="Windows Live"/>
      </p:ext>
    </p:extLst>
  </p:cmAuthor>
  <p:cmAuthor id="8" name="John" initials="J [2]" lastIdx="7" clrIdx="7">
    <p:extLst>
      <p:ext uri="{19B8F6BF-5375-455C-9EA6-DF929625EA0E}">
        <p15:presenceInfo xmlns:p15="http://schemas.microsoft.com/office/powerpoint/2012/main" userId="John" providerId="None"/>
      </p:ext>
    </p:extLst>
  </p:cmAuthor>
  <p:cmAuthor id="9" name="John Williams" initials="JW" lastIdx="1" clrIdx="8">
    <p:extLst>
      <p:ext uri="{19B8F6BF-5375-455C-9EA6-DF929625EA0E}">
        <p15:presenceInfo xmlns:p15="http://schemas.microsoft.com/office/powerpoint/2012/main" userId="S::j.williams@renaisi.com::bedefd48-5675-4776-9bf1-f96b85244d55" providerId="AD"/>
      </p:ext>
    </p:extLst>
  </p:cmAuthor>
  <p:cmAuthor id="10" name="Alice Thornton" initials="AT" lastIdx="1" clrIdx="9">
    <p:extLst>
      <p:ext uri="{19B8F6BF-5375-455C-9EA6-DF929625EA0E}">
        <p15:presenceInfo xmlns:p15="http://schemas.microsoft.com/office/powerpoint/2012/main" userId="S::a.thornton@renaisi.com::2448edf4-2f6e-41f9-b671-6339878ef66d" providerId="AD"/>
      </p:ext>
    </p:extLst>
  </p:cmAuthor>
  <p:cmAuthor id="11" name="Durrant, Jen" initials="DJ" lastIdx="7" clrIdx="10">
    <p:extLst>
      <p:ext uri="{19B8F6BF-5375-455C-9EA6-DF929625EA0E}">
        <p15:presenceInfo xmlns:p15="http://schemas.microsoft.com/office/powerpoint/2012/main" userId="S::jen.durrant@cityoflondon.gov.uk::3b6625ee-fbd7-43c5-84ec-a6c02acbf07a" providerId="AD"/>
      </p:ext>
    </p:extLst>
  </p:cmAuthor>
  <p:cmAuthor id="12" name="Mahoney, Catherine" initials="MC" lastIdx="1" clrIdx="11">
    <p:extLst>
      <p:ext uri="{19B8F6BF-5375-455C-9EA6-DF929625EA0E}">
        <p15:presenceInfo xmlns:p15="http://schemas.microsoft.com/office/powerpoint/2012/main" userId="S::catherine.mahoney@cityoflondon.gov.uk::2fb401e4-599b-40ec-ace7-996a75d4987f" providerId="AD"/>
      </p:ext>
    </p:extLst>
  </p:cmAuthor>
  <p:cmAuthor id="13" name="Mylène Pacot" initials="MP" lastIdx="7" clrIdx="12">
    <p:extLst>
      <p:ext uri="{19B8F6BF-5375-455C-9EA6-DF929625EA0E}">
        <p15:presenceInfo xmlns:p15="http://schemas.microsoft.com/office/powerpoint/2012/main" userId="498777c8c4b6bcb8" providerId="Windows Live"/>
      </p:ext>
    </p:extLst>
  </p:cmAuthor>
  <p:cmAuthor id="14" name="Michael Toyer" initials="MT" lastIdx="8" clrIdx="13">
    <p:extLst>
      <p:ext uri="{19B8F6BF-5375-455C-9EA6-DF929625EA0E}">
        <p15:presenceInfo xmlns:p15="http://schemas.microsoft.com/office/powerpoint/2012/main" userId="Michael To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DDA"/>
    <a:srgbClr val="9A3785"/>
    <a:srgbClr val="24456B"/>
    <a:srgbClr val="F5A63A"/>
    <a:srgbClr val="E94251"/>
    <a:srgbClr val="404040"/>
    <a:srgbClr val="A6A6A3"/>
    <a:srgbClr val="000000"/>
    <a:srgbClr val="FFFFFF"/>
    <a:srgbClr val="A6A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533DD-30D2-467C-A1E0-A6B789F73EDB}" v="443" dt="2023-07-04T11:44:20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97" autoAdjust="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ie Brown" userId="59c7e58d-25e2-42d7-8b8d-daef108fbbfb" providerId="ADAL" clId="{B6FD2B44-73A6-4F21-808B-CB348AA5F99C}"/>
    <pc:docChg chg="modSld">
      <pc:chgData name="Ollie Brown" userId="59c7e58d-25e2-42d7-8b8d-daef108fbbfb" providerId="ADAL" clId="{B6FD2B44-73A6-4F21-808B-CB348AA5F99C}" dt="2023-06-28T11:51:02.500" v="89" actId="14100"/>
      <pc:docMkLst>
        <pc:docMk/>
      </pc:docMkLst>
      <pc:sldChg chg="addSp modSp mod modAnim">
        <pc:chgData name="Ollie Brown" userId="59c7e58d-25e2-42d7-8b8d-daef108fbbfb" providerId="ADAL" clId="{B6FD2B44-73A6-4F21-808B-CB348AA5F99C}" dt="2023-06-28T11:51:02.500" v="89" actId="14100"/>
        <pc:sldMkLst>
          <pc:docMk/>
          <pc:sldMk cId="3840701572" sldId="606"/>
        </pc:sldMkLst>
        <pc:spChg chg="add mod">
          <ac:chgData name="Ollie Brown" userId="59c7e58d-25e2-42d7-8b8d-daef108fbbfb" providerId="ADAL" clId="{B6FD2B44-73A6-4F21-808B-CB348AA5F99C}" dt="2023-06-28T11:50:21.316" v="49" actId="1076"/>
          <ac:spMkLst>
            <pc:docMk/>
            <pc:sldMk cId="3840701572" sldId="606"/>
            <ac:spMk id="2" creationId="{32EBA4B7-FCE9-2733-173B-6313BDFF48A9}"/>
          </ac:spMkLst>
        </pc:spChg>
        <pc:spChg chg="add mod">
          <ac:chgData name="Ollie Brown" userId="59c7e58d-25e2-42d7-8b8d-daef108fbbfb" providerId="ADAL" clId="{B6FD2B44-73A6-4F21-808B-CB348AA5F99C}" dt="2023-06-28T11:51:02.500" v="89" actId="14100"/>
          <ac:spMkLst>
            <pc:docMk/>
            <pc:sldMk cId="3840701572" sldId="606"/>
            <ac:spMk id="3" creationId="{3130BA10-23A9-7145-B40A-5D59AE2A5B56}"/>
          </ac:spMkLst>
        </pc:spChg>
        <pc:spChg chg="mod">
          <ac:chgData name="Ollie Brown" userId="59c7e58d-25e2-42d7-8b8d-daef108fbbfb" providerId="ADAL" clId="{B6FD2B44-73A6-4F21-808B-CB348AA5F99C}" dt="2023-06-28T11:50:05.970" v="1"/>
          <ac:spMkLst>
            <pc:docMk/>
            <pc:sldMk cId="3840701572" sldId="606"/>
            <ac:spMk id="16" creationId="{62BD3076-04F8-F10B-C380-2F7345FE0331}"/>
          </ac:spMkLst>
        </pc:spChg>
        <pc:spChg chg="mod">
          <ac:chgData name="Ollie Brown" userId="59c7e58d-25e2-42d7-8b8d-daef108fbbfb" providerId="ADAL" clId="{B6FD2B44-73A6-4F21-808B-CB348AA5F99C}" dt="2023-06-28T11:50:49.294" v="55" actId="207"/>
          <ac:spMkLst>
            <pc:docMk/>
            <pc:sldMk cId="3840701572" sldId="606"/>
            <ac:spMk id="17" creationId="{7E075C71-D2F5-1365-AE35-2B63D3F7719A}"/>
          </ac:spMkLst>
        </pc:spChg>
      </pc:sldChg>
    </pc:docChg>
  </pc:docChgLst>
  <pc:docChgLst>
    <pc:chgData name="Lily O'Flynn" userId="e9016afc-f36a-4c01-b1c9-6c2aaa686e33" providerId="ADAL" clId="{843533DD-30D2-467C-A1E0-A6B789F73EDB}"/>
    <pc:docChg chg="undo redo custSel addSld delSld modSld">
      <pc:chgData name="Lily O'Flynn" userId="e9016afc-f36a-4c01-b1c9-6c2aaa686e33" providerId="ADAL" clId="{843533DD-30D2-467C-A1E0-A6B789F73EDB}" dt="2023-07-04T11:44:20.555" v="1289"/>
      <pc:docMkLst>
        <pc:docMk/>
      </pc:docMkLst>
      <pc:sldChg chg="addSp modSp mod">
        <pc:chgData name="Lily O'Flynn" userId="e9016afc-f36a-4c01-b1c9-6c2aaa686e33" providerId="ADAL" clId="{843533DD-30D2-467C-A1E0-A6B789F73EDB}" dt="2023-07-04T10:43:12.126" v="1252" actId="6549"/>
        <pc:sldMkLst>
          <pc:docMk/>
          <pc:sldMk cId="497325765" sldId="263"/>
        </pc:sldMkLst>
        <pc:spChg chg="add mod">
          <ac:chgData name="Lily O'Flynn" userId="e9016afc-f36a-4c01-b1c9-6c2aaa686e33" providerId="ADAL" clId="{843533DD-30D2-467C-A1E0-A6B789F73EDB}" dt="2023-07-04T09:36:08.688" v="1012" actId="20577"/>
          <ac:spMkLst>
            <pc:docMk/>
            <pc:sldMk cId="497325765" sldId="263"/>
            <ac:spMk id="3" creationId="{65234D82-6CBC-1E1F-40BF-99E79BC93E65}"/>
          </ac:spMkLst>
        </pc:spChg>
        <pc:spChg chg="mod">
          <ac:chgData name="Lily O'Flynn" userId="e9016afc-f36a-4c01-b1c9-6c2aaa686e33" providerId="ADAL" clId="{843533DD-30D2-467C-A1E0-A6B789F73EDB}" dt="2023-07-04T10:43:12.126" v="1252" actId="6549"/>
          <ac:spMkLst>
            <pc:docMk/>
            <pc:sldMk cId="497325765" sldId="263"/>
            <ac:spMk id="15" creationId="{0429A72F-87B9-4FF0-BF6C-31E84E7E057D}"/>
          </ac:spMkLst>
        </pc:spChg>
        <pc:spChg chg="mod">
          <ac:chgData name="Lily O'Flynn" userId="e9016afc-f36a-4c01-b1c9-6c2aaa686e33" providerId="ADAL" clId="{843533DD-30D2-467C-A1E0-A6B789F73EDB}" dt="2023-07-04T09:35:41.055" v="991" actId="12"/>
          <ac:spMkLst>
            <pc:docMk/>
            <pc:sldMk cId="497325765" sldId="263"/>
            <ac:spMk id="31" creationId="{5092315F-6D89-63CD-6C59-051A5CA01B15}"/>
          </ac:spMkLst>
        </pc:spChg>
        <pc:spChg chg="mod">
          <ac:chgData name="Lily O'Flynn" userId="e9016afc-f36a-4c01-b1c9-6c2aaa686e33" providerId="ADAL" clId="{843533DD-30D2-467C-A1E0-A6B789F73EDB}" dt="2023-07-04T09:43:14.172" v="1040" actId="1076"/>
          <ac:spMkLst>
            <pc:docMk/>
            <pc:sldMk cId="497325765" sldId="263"/>
            <ac:spMk id="32" creationId="{935A8865-DDCC-E708-3BF7-2BB7A729303B}"/>
          </ac:spMkLst>
        </pc:spChg>
      </pc:sldChg>
      <pc:sldChg chg="modSp mod">
        <pc:chgData name="Lily O'Flynn" userId="e9016afc-f36a-4c01-b1c9-6c2aaa686e33" providerId="ADAL" clId="{843533DD-30D2-467C-A1E0-A6B789F73EDB}" dt="2023-07-04T10:45:59.677" v="1288" actId="20577"/>
        <pc:sldMkLst>
          <pc:docMk/>
          <pc:sldMk cId="455917770" sldId="501"/>
        </pc:sldMkLst>
        <pc:spChg chg="mod">
          <ac:chgData name="Lily O'Flynn" userId="e9016afc-f36a-4c01-b1c9-6c2aaa686e33" providerId="ADAL" clId="{843533DD-30D2-467C-A1E0-A6B789F73EDB}" dt="2023-07-04T10:45:59.677" v="1288" actId="20577"/>
          <ac:spMkLst>
            <pc:docMk/>
            <pc:sldMk cId="455917770" sldId="501"/>
            <ac:spMk id="5" creationId="{3C4C1106-E4BF-1268-5394-0ECD9176C960}"/>
          </ac:spMkLst>
        </pc:spChg>
      </pc:sldChg>
      <pc:sldChg chg="addSp delSp modSp mod">
        <pc:chgData name="Lily O'Flynn" userId="e9016afc-f36a-4c01-b1c9-6c2aaa686e33" providerId="ADAL" clId="{843533DD-30D2-467C-A1E0-A6B789F73EDB}" dt="2023-07-04T10:27:08.292" v="1178" actId="20577"/>
        <pc:sldMkLst>
          <pc:docMk/>
          <pc:sldMk cId="1191795484" sldId="605"/>
        </pc:sldMkLst>
        <pc:spChg chg="mod">
          <ac:chgData name="Lily O'Flynn" userId="e9016afc-f36a-4c01-b1c9-6c2aaa686e33" providerId="ADAL" clId="{843533DD-30D2-467C-A1E0-A6B789F73EDB}" dt="2023-06-28T12:03:01.607" v="172" actId="1076"/>
          <ac:spMkLst>
            <pc:docMk/>
            <pc:sldMk cId="1191795484" sldId="605"/>
            <ac:spMk id="3" creationId="{CD5798D9-B45C-8200-8EB5-0B4FFC4DC21F}"/>
          </ac:spMkLst>
        </pc:spChg>
        <pc:spChg chg="mod">
          <ac:chgData name="Lily O'Flynn" userId="e9016afc-f36a-4c01-b1c9-6c2aaa686e33" providerId="ADAL" clId="{843533DD-30D2-467C-A1E0-A6B789F73EDB}" dt="2023-06-28T12:22:57.617" v="604" actId="255"/>
          <ac:spMkLst>
            <pc:docMk/>
            <pc:sldMk cId="1191795484" sldId="605"/>
            <ac:spMk id="5" creationId="{422BA214-1B18-0AC6-9B50-A80436BCF37D}"/>
          </ac:spMkLst>
        </pc:spChg>
        <pc:spChg chg="del mod">
          <ac:chgData name="Lily O'Flynn" userId="e9016afc-f36a-4c01-b1c9-6c2aaa686e33" providerId="ADAL" clId="{843533DD-30D2-467C-A1E0-A6B789F73EDB}" dt="2023-06-28T12:01:08.846" v="136" actId="478"/>
          <ac:spMkLst>
            <pc:docMk/>
            <pc:sldMk cId="1191795484" sldId="605"/>
            <ac:spMk id="8" creationId="{0B944AB4-6EC4-8BCF-F96F-3DC4EEAEAB21}"/>
          </ac:spMkLst>
        </pc:spChg>
        <pc:spChg chg="del mod">
          <ac:chgData name="Lily O'Flynn" userId="e9016afc-f36a-4c01-b1c9-6c2aaa686e33" providerId="ADAL" clId="{843533DD-30D2-467C-A1E0-A6B789F73EDB}" dt="2023-06-28T12:03:53.533" v="180" actId="21"/>
          <ac:spMkLst>
            <pc:docMk/>
            <pc:sldMk cId="1191795484" sldId="605"/>
            <ac:spMk id="9" creationId="{8DE05DD0-D23B-2F9C-A7A2-B70FE5A21821}"/>
          </ac:spMkLst>
        </pc:spChg>
        <pc:spChg chg="mod">
          <ac:chgData name="Lily O'Flynn" userId="e9016afc-f36a-4c01-b1c9-6c2aaa686e33" providerId="ADAL" clId="{843533DD-30D2-467C-A1E0-A6B789F73EDB}" dt="2023-07-04T10:27:08.292" v="1178" actId="20577"/>
          <ac:spMkLst>
            <pc:docMk/>
            <pc:sldMk cId="1191795484" sldId="605"/>
            <ac:spMk id="10" creationId="{265E0612-4B14-AB62-EFB7-8CA377568366}"/>
          </ac:spMkLst>
        </pc:spChg>
        <pc:picChg chg="add del mod ord">
          <ac:chgData name="Lily O'Flynn" userId="e9016afc-f36a-4c01-b1c9-6c2aaa686e33" providerId="ADAL" clId="{843533DD-30D2-467C-A1E0-A6B789F73EDB}" dt="2023-06-28T12:17:08.793" v="563" actId="478"/>
          <ac:picMkLst>
            <pc:docMk/>
            <pc:sldMk cId="1191795484" sldId="605"/>
            <ac:picMk id="4" creationId="{B34E0DD0-C71D-5F15-A008-A3ECD2C7C8B2}"/>
          </ac:picMkLst>
        </pc:picChg>
        <pc:picChg chg="add del mod">
          <ac:chgData name="Lily O'Flynn" userId="e9016afc-f36a-4c01-b1c9-6c2aaa686e33" providerId="ADAL" clId="{843533DD-30D2-467C-A1E0-A6B789F73EDB}" dt="2023-06-28T12:19:24.726" v="574" actId="478"/>
          <ac:picMkLst>
            <pc:docMk/>
            <pc:sldMk cId="1191795484" sldId="605"/>
            <ac:picMk id="7" creationId="{3014B4D4-EAC9-40C2-33A8-415C78F53F7A}"/>
          </ac:picMkLst>
        </pc:picChg>
        <pc:picChg chg="add del mod">
          <ac:chgData name="Lily O'Flynn" userId="e9016afc-f36a-4c01-b1c9-6c2aaa686e33" providerId="ADAL" clId="{843533DD-30D2-467C-A1E0-A6B789F73EDB}" dt="2023-06-28T12:22:25.974" v="599" actId="478"/>
          <ac:picMkLst>
            <pc:docMk/>
            <pc:sldMk cId="1191795484" sldId="605"/>
            <ac:picMk id="12" creationId="{FD97444C-1449-F179-2A09-A0B3638ED482}"/>
          </ac:picMkLst>
        </pc:picChg>
        <pc:picChg chg="add del mod ord">
          <ac:chgData name="Lily O'Flynn" userId="e9016afc-f36a-4c01-b1c9-6c2aaa686e33" providerId="ADAL" clId="{843533DD-30D2-467C-A1E0-A6B789F73EDB}" dt="2023-06-28T12:22:27.891" v="601" actId="931"/>
          <ac:picMkLst>
            <pc:docMk/>
            <pc:sldMk cId="1191795484" sldId="605"/>
            <ac:picMk id="14" creationId="{F9BF3BCD-8DAC-9623-3EC6-9AA3F5C07D1D}"/>
          </ac:picMkLst>
        </pc:picChg>
      </pc:sldChg>
      <pc:sldChg chg="addSp delSp modSp mod addAnim delAnim modAnim modNotesTx">
        <pc:chgData name="Lily O'Flynn" userId="e9016afc-f36a-4c01-b1c9-6c2aaa686e33" providerId="ADAL" clId="{843533DD-30D2-467C-A1E0-A6B789F73EDB}" dt="2023-07-04T10:38:25.872" v="1187" actId="20577"/>
        <pc:sldMkLst>
          <pc:docMk/>
          <pc:sldMk cId="3840701572" sldId="606"/>
        </pc:sldMkLst>
        <pc:spChg chg="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2" creationId="{32EBA4B7-FCE9-2733-173B-6313BDFF48A9}"/>
          </ac:spMkLst>
        </pc:spChg>
        <pc:spChg chg="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3" creationId="{3130BA10-23A9-7145-B40A-5D59AE2A5B56}"/>
          </ac:spMkLst>
        </pc:spChg>
        <pc:spChg chg="add mod">
          <ac:chgData name="Lily O'Flynn" userId="e9016afc-f36a-4c01-b1c9-6c2aaa686e33" providerId="ADAL" clId="{843533DD-30D2-467C-A1E0-A6B789F73EDB}" dt="2023-06-28T12:51:48.658" v="872" actId="1076"/>
          <ac:spMkLst>
            <pc:docMk/>
            <pc:sldMk cId="3840701572" sldId="606"/>
            <ac:spMk id="5" creationId="{CF7A23E8-CBC7-FBAC-67F2-9D2B81991477}"/>
          </ac:spMkLst>
        </pc:spChg>
        <pc:spChg chg="add del mod">
          <ac:chgData name="Lily O'Flynn" userId="e9016afc-f36a-4c01-b1c9-6c2aaa686e33" providerId="ADAL" clId="{843533DD-30D2-467C-A1E0-A6B789F73EDB}" dt="2023-06-28T12:12:08.305" v="497"/>
          <ac:spMkLst>
            <pc:docMk/>
            <pc:sldMk cId="3840701572" sldId="606"/>
            <ac:spMk id="10" creationId="{99412485-1F7D-4151-53FB-BAEA9BAED9B0}"/>
          </ac:spMkLst>
        </pc:spChg>
        <pc:spChg chg="add mod">
          <ac:chgData name="Lily O'Flynn" userId="e9016afc-f36a-4c01-b1c9-6c2aaa686e33" providerId="ADAL" clId="{843533DD-30D2-467C-A1E0-A6B789F73EDB}" dt="2023-07-04T10:15:00.449" v="1166" actId="1076"/>
          <ac:spMkLst>
            <pc:docMk/>
            <pc:sldMk cId="3840701572" sldId="606"/>
            <ac:spMk id="10" creationId="{E6A987AC-4CFD-1425-2A9F-8F35B40638D2}"/>
          </ac:spMkLst>
        </pc:spChg>
        <pc:spChg chg="mod">
          <ac:chgData name="Lily O'Flynn" userId="e9016afc-f36a-4c01-b1c9-6c2aaa686e33" providerId="ADAL" clId="{843533DD-30D2-467C-A1E0-A6B789F73EDB}" dt="2023-07-04T10:14:58.762" v="1165" actId="1076"/>
          <ac:spMkLst>
            <pc:docMk/>
            <pc:sldMk cId="3840701572" sldId="606"/>
            <ac:spMk id="11" creationId="{13CB0029-AD50-5A2A-1467-DFDE42B301C3}"/>
          </ac:spMkLst>
        </pc:spChg>
        <pc:spChg chg="mod">
          <ac:chgData name="Lily O'Flynn" userId="e9016afc-f36a-4c01-b1c9-6c2aaa686e33" providerId="ADAL" clId="{843533DD-30D2-467C-A1E0-A6B789F73EDB}" dt="2023-07-04T10:14:44.397" v="1145" actId="20577"/>
          <ac:spMkLst>
            <pc:docMk/>
            <pc:sldMk cId="3840701572" sldId="606"/>
            <ac:spMk id="12" creationId="{DBCAA0D4-FC27-0C52-5010-200111B37802}"/>
          </ac:spMkLst>
        </pc:spChg>
        <pc:spChg chg="mod">
          <ac:chgData name="Lily O'Flynn" userId="e9016afc-f36a-4c01-b1c9-6c2aaa686e33" providerId="ADAL" clId="{843533DD-30D2-467C-A1E0-A6B789F73EDB}" dt="2023-06-28T12:51:29.368" v="867" actId="1076"/>
          <ac:spMkLst>
            <pc:docMk/>
            <pc:sldMk cId="3840701572" sldId="606"/>
            <ac:spMk id="13" creationId="{123D451F-CF2C-2345-EB2A-7A42B9ECDD97}"/>
          </ac:spMkLst>
        </pc:spChg>
        <pc:spChg chg="add mod">
          <ac:chgData name="Lily O'Flynn" userId="e9016afc-f36a-4c01-b1c9-6c2aaa686e33" providerId="ADAL" clId="{843533DD-30D2-467C-A1E0-A6B789F73EDB}" dt="2023-07-04T09:25:49.553" v="911" actId="1076"/>
          <ac:spMkLst>
            <pc:docMk/>
            <pc:sldMk cId="3840701572" sldId="606"/>
            <ac:spMk id="14" creationId="{0AC7F986-85F1-3F56-E061-634738F5F716}"/>
          </ac:spMkLst>
        </pc:spChg>
        <pc:spChg chg="del mod">
          <ac:chgData name="Lily O'Flynn" userId="e9016afc-f36a-4c01-b1c9-6c2aaa686e33" providerId="ADAL" clId="{843533DD-30D2-467C-A1E0-A6B789F73EDB}" dt="2023-06-28T12:09:14.571" v="360" actId="478"/>
          <ac:spMkLst>
            <pc:docMk/>
            <pc:sldMk cId="3840701572" sldId="606"/>
            <ac:spMk id="14" creationId="{D3E98772-14A8-15C4-F3A0-F672C80E9065}"/>
          </ac:spMkLst>
        </pc:spChg>
        <pc:spChg chg="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15" creationId="{4D646562-C215-6FF5-F53A-33194E22B919}"/>
          </ac:spMkLst>
        </pc:spChg>
        <pc:spChg chg="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16" creationId="{62BD3076-04F8-F10B-C380-2F7345FE0331}"/>
          </ac:spMkLst>
        </pc:spChg>
        <pc:spChg chg="add mod">
          <ac:chgData name="Lily O'Flynn" userId="e9016afc-f36a-4c01-b1c9-6c2aaa686e33" providerId="ADAL" clId="{843533DD-30D2-467C-A1E0-A6B789F73EDB}" dt="2023-07-04T09:56:51.947" v="1138" actId="1076"/>
          <ac:spMkLst>
            <pc:docMk/>
            <pc:sldMk cId="3840701572" sldId="606"/>
            <ac:spMk id="17" creationId="{2857A2BA-8D63-E4E2-C9DF-5AFFFF7141C8}"/>
          </ac:spMkLst>
        </pc:spChg>
        <pc:spChg chg="del mod">
          <ac:chgData name="Lily O'Flynn" userId="e9016afc-f36a-4c01-b1c9-6c2aaa686e33" providerId="ADAL" clId="{843533DD-30D2-467C-A1E0-A6B789F73EDB}" dt="2023-06-28T12:14:05.651" v="546" actId="478"/>
          <ac:spMkLst>
            <pc:docMk/>
            <pc:sldMk cId="3840701572" sldId="606"/>
            <ac:spMk id="17" creationId="{7E075C71-D2F5-1365-AE35-2B63D3F7719A}"/>
          </ac:spMkLst>
        </pc:spChg>
        <pc:spChg chg="mod">
          <ac:chgData name="Lily O'Flynn" userId="e9016afc-f36a-4c01-b1c9-6c2aaa686e33" providerId="ADAL" clId="{843533DD-30D2-467C-A1E0-A6B789F73EDB}" dt="2023-07-04T10:35:37.799" v="1184" actId="1076"/>
          <ac:spMkLst>
            <pc:docMk/>
            <pc:sldMk cId="3840701572" sldId="606"/>
            <ac:spMk id="18" creationId="{CF98CAE1-6F2A-CD40-6BEF-B6C2A519C20B}"/>
          </ac:spMkLst>
        </pc:spChg>
        <pc:spChg chg="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19" creationId="{4F0383B0-172A-BE59-0DC7-2266E82F73C7}"/>
          </ac:spMkLst>
        </pc:spChg>
        <pc:spChg chg="mod">
          <ac:chgData name="Lily O'Flynn" userId="e9016afc-f36a-4c01-b1c9-6c2aaa686e33" providerId="ADAL" clId="{843533DD-30D2-467C-A1E0-A6B789F73EDB}" dt="2023-07-04T10:14:40.341" v="1142" actId="20577"/>
          <ac:spMkLst>
            <pc:docMk/>
            <pc:sldMk cId="3840701572" sldId="606"/>
            <ac:spMk id="20" creationId="{3E942C24-29F2-1F4C-4799-2CCA9CAB56A7}"/>
          </ac:spMkLst>
        </pc:spChg>
        <pc:spChg chg="del mod">
          <ac:chgData name="Lily O'Flynn" userId="e9016afc-f36a-4c01-b1c9-6c2aaa686e33" providerId="ADAL" clId="{843533DD-30D2-467C-A1E0-A6B789F73EDB}" dt="2023-07-04T10:35:38.783" v="1186"/>
          <ac:spMkLst>
            <pc:docMk/>
            <pc:sldMk cId="3840701572" sldId="606"/>
            <ac:spMk id="21" creationId="{A2E250CD-5330-D87B-E5BA-278680F05C44}"/>
          </ac:spMkLst>
        </pc:spChg>
        <pc:spChg chg="mod">
          <ac:chgData name="Lily O'Flynn" userId="e9016afc-f36a-4c01-b1c9-6c2aaa686e33" providerId="ADAL" clId="{843533DD-30D2-467C-A1E0-A6B789F73EDB}" dt="2023-06-28T12:51:37.370" v="870" actId="1076"/>
          <ac:spMkLst>
            <pc:docMk/>
            <pc:sldMk cId="3840701572" sldId="606"/>
            <ac:spMk id="22" creationId="{B3FF0580-DFFC-85DA-BCB7-36F244B7DF90}"/>
          </ac:spMkLst>
        </pc:spChg>
        <pc:spChg chg="add mod">
          <ac:chgData name="Lily O'Flynn" userId="e9016afc-f36a-4c01-b1c9-6c2aaa686e33" providerId="ADAL" clId="{843533DD-30D2-467C-A1E0-A6B789F73EDB}" dt="2023-07-04T10:15:31.387" v="1171" actId="1076"/>
          <ac:spMkLst>
            <pc:docMk/>
            <pc:sldMk cId="3840701572" sldId="606"/>
            <ac:spMk id="23" creationId="{3F390110-F433-1BAE-69A1-CDB39BC54771}"/>
          </ac:spMkLst>
        </pc:spChg>
        <pc:spChg chg="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25" creationId="{C38466AB-EEC3-6A6D-2DBA-822F8F44164A}"/>
          </ac:spMkLst>
        </pc:spChg>
        <pc:spChg chg="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26" creationId="{1685AC90-8B48-29A9-2D9A-B41492B0C098}"/>
          </ac:spMkLst>
        </pc:spChg>
        <pc:spChg chg="add 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27" creationId="{A365137F-800A-07A6-BD7A-CBFE8E42A61D}"/>
          </ac:spMkLst>
        </pc:spChg>
        <pc:spChg chg="add mod">
          <ac:chgData name="Lily O'Flynn" userId="e9016afc-f36a-4c01-b1c9-6c2aaa686e33" providerId="ADAL" clId="{843533DD-30D2-467C-A1E0-A6B789F73EDB}" dt="2023-07-04T09:56:54.731" v="1139" actId="1076"/>
          <ac:spMkLst>
            <pc:docMk/>
            <pc:sldMk cId="3840701572" sldId="606"/>
            <ac:spMk id="28" creationId="{A85B4549-46B1-255C-FDD3-3BAA01E8418D}"/>
          </ac:spMkLst>
        </pc:spChg>
        <pc:spChg chg="add del mod">
          <ac:chgData name="Lily O'Flynn" userId="e9016afc-f36a-4c01-b1c9-6c2aaa686e33" providerId="ADAL" clId="{843533DD-30D2-467C-A1E0-A6B789F73EDB}" dt="2023-06-28T12:33:57.020" v="722" actId="478"/>
          <ac:spMkLst>
            <pc:docMk/>
            <pc:sldMk cId="3840701572" sldId="606"/>
            <ac:spMk id="29" creationId="{1C531CC6-EFED-00D3-E70A-CB8A1B3A7863}"/>
          </ac:spMkLst>
        </pc:spChg>
        <pc:spChg chg="add mod">
          <ac:chgData name="Lily O'Flynn" userId="e9016afc-f36a-4c01-b1c9-6c2aaa686e33" providerId="ADAL" clId="{843533DD-30D2-467C-A1E0-A6B789F73EDB}" dt="2023-06-28T12:51:17.919" v="864" actId="255"/>
          <ac:spMkLst>
            <pc:docMk/>
            <pc:sldMk cId="3840701572" sldId="606"/>
            <ac:spMk id="31" creationId="{259C5D01-7E14-EFC1-8731-B352ACDD216B}"/>
          </ac:spMkLst>
        </pc:spChg>
        <pc:graphicFrameChg chg="mod">
          <ac:chgData name="Lily O'Flynn" userId="e9016afc-f36a-4c01-b1c9-6c2aaa686e33" providerId="ADAL" clId="{843533DD-30D2-467C-A1E0-A6B789F73EDB}" dt="2023-07-04T10:15:14.195" v="1168"/>
          <ac:graphicFrameMkLst>
            <pc:docMk/>
            <pc:sldMk cId="3840701572" sldId="606"/>
            <ac:graphicFrameMk id="4" creationId="{679BBCE5-554D-AED0-D508-62297B097AF6}"/>
          </ac:graphicFrameMkLst>
        </pc:graphicFrameChg>
        <pc:picChg chg="mod">
          <ac:chgData name="Lily O'Flynn" userId="e9016afc-f36a-4c01-b1c9-6c2aaa686e33" providerId="ADAL" clId="{843533DD-30D2-467C-A1E0-A6B789F73EDB}" dt="2023-06-28T12:35:00.695" v="758" actId="1076"/>
          <ac:picMkLst>
            <pc:docMk/>
            <pc:sldMk cId="3840701572" sldId="606"/>
            <ac:picMk id="6" creationId="{82342D76-AE0B-BFAD-3415-DB9343D26168}"/>
          </ac:picMkLst>
        </pc:picChg>
        <pc:picChg chg="mod">
          <ac:chgData name="Lily O'Flynn" userId="e9016afc-f36a-4c01-b1c9-6c2aaa686e33" providerId="ADAL" clId="{843533DD-30D2-467C-A1E0-A6B789F73EDB}" dt="2023-06-28T12:34:50.845" v="753" actId="1076"/>
          <ac:picMkLst>
            <pc:docMk/>
            <pc:sldMk cId="3840701572" sldId="606"/>
            <ac:picMk id="7" creationId="{61EE52F9-D592-A004-10B6-1BA8264D214A}"/>
          </ac:picMkLst>
        </pc:picChg>
        <pc:picChg chg="mod">
          <ac:chgData name="Lily O'Flynn" userId="e9016afc-f36a-4c01-b1c9-6c2aaa686e33" providerId="ADAL" clId="{843533DD-30D2-467C-A1E0-A6B789F73EDB}" dt="2023-06-28T12:34:54.545" v="755" actId="1076"/>
          <ac:picMkLst>
            <pc:docMk/>
            <pc:sldMk cId="3840701572" sldId="606"/>
            <ac:picMk id="8" creationId="{ABE0EDB0-755E-745A-CAB7-1949ED841379}"/>
          </ac:picMkLst>
        </pc:picChg>
        <pc:picChg chg="mod">
          <ac:chgData name="Lily O'Flynn" userId="e9016afc-f36a-4c01-b1c9-6c2aaa686e33" providerId="ADAL" clId="{843533DD-30D2-467C-A1E0-A6B789F73EDB}" dt="2023-06-28T12:34:56.491" v="756" actId="1076"/>
          <ac:picMkLst>
            <pc:docMk/>
            <pc:sldMk cId="3840701572" sldId="606"/>
            <ac:picMk id="9" creationId="{8BFC0BE6-593A-06BF-24B6-D87E1E8A00C7}"/>
          </ac:picMkLst>
        </pc:picChg>
      </pc:sldChg>
      <pc:sldChg chg="modSp add del mod">
        <pc:chgData name="Lily O'Flynn" userId="e9016afc-f36a-4c01-b1c9-6c2aaa686e33" providerId="ADAL" clId="{843533DD-30D2-467C-A1E0-A6B789F73EDB}" dt="2023-07-04T11:44:20.555" v="1289"/>
        <pc:sldMkLst>
          <pc:docMk/>
          <pc:sldMk cId="1165908726" sldId="609"/>
        </pc:sldMkLst>
        <pc:spChg chg="mod">
          <ac:chgData name="Lily O'Flynn" userId="e9016afc-f36a-4c01-b1c9-6c2aaa686e33" providerId="ADAL" clId="{843533DD-30D2-467C-A1E0-A6B789F73EDB}" dt="2023-06-28T12:46:08.967" v="856" actId="20577"/>
          <ac:spMkLst>
            <pc:docMk/>
            <pc:sldMk cId="1165908726" sldId="609"/>
            <ac:spMk id="4" creationId="{27807F8F-4CD0-8F07-6BC6-45F8180B20A2}"/>
          </ac:spMkLst>
        </pc:spChg>
      </pc:sldChg>
      <pc:sldChg chg="addSp delSp modSp add del mod">
        <pc:chgData name="Lily O'Flynn" userId="e9016afc-f36a-4c01-b1c9-6c2aaa686e33" providerId="ADAL" clId="{843533DD-30D2-467C-A1E0-A6B789F73EDB}" dt="2023-06-28T12:06:03.978" v="251" actId="47"/>
        <pc:sldMkLst>
          <pc:docMk/>
          <pc:sldMk cId="4077854226" sldId="610"/>
        </pc:sldMkLst>
        <pc:spChg chg="add mod">
          <ac:chgData name="Lily O'Flynn" userId="e9016afc-f36a-4c01-b1c9-6c2aaa686e33" providerId="ADAL" clId="{843533DD-30D2-467C-A1E0-A6B789F73EDB}" dt="2023-06-28T12:05:50.199" v="248" actId="21"/>
          <ac:spMkLst>
            <pc:docMk/>
            <pc:sldMk cId="4077854226" sldId="610"/>
            <ac:spMk id="2" creationId="{67CC923C-E109-C39D-BC89-EFBD2D1F4545}"/>
          </ac:spMkLst>
        </pc:spChg>
        <pc:spChg chg="mod">
          <ac:chgData name="Lily O'Flynn" userId="e9016afc-f36a-4c01-b1c9-6c2aaa686e33" providerId="ADAL" clId="{843533DD-30D2-467C-A1E0-A6B789F73EDB}" dt="2023-06-28T12:05:22.130" v="247" actId="20577"/>
          <ac:spMkLst>
            <pc:docMk/>
            <pc:sldMk cId="4077854226" sldId="610"/>
            <ac:spMk id="3" creationId="{CD5798D9-B45C-8200-8EB5-0B4FFC4DC21F}"/>
          </ac:spMkLst>
        </pc:spChg>
        <pc:spChg chg="del">
          <ac:chgData name="Lily O'Flynn" userId="e9016afc-f36a-4c01-b1c9-6c2aaa686e33" providerId="ADAL" clId="{843533DD-30D2-467C-A1E0-A6B789F73EDB}" dt="2023-06-28T12:05:01.626" v="196" actId="478"/>
          <ac:spMkLst>
            <pc:docMk/>
            <pc:sldMk cId="4077854226" sldId="610"/>
            <ac:spMk id="5" creationId="{422BA214-1B18-0AC6-9B50-A80436BCF37D}"/>
          </ac:spMkLst>
        </pc:spChg>
        <pc:spChg chg="del">
          <ac:chgData name="Lily O'Flynn" userId="e9016afc-f36a-4c01-b1c9-6c2aaa686e33" providerId="ADAL" clId="{843533DD-30D2-467C-A1E0-A6B789F73EDB}" dt="2023-06-28T12:04:59.278" v="195" actId="478"/>
          <ac:spMkLst>
            <pc:docMk/>
            <pc:sldMk cId="4077854226" sldId="610"/>
            <ac:spMk id="10" creationId="{265E0612-4B14-AB62-EFB7-8CA3775683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24786-3343-456E-A8AB-E1D273459C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BC7FBB-86BA-46BA-9DF6-CE2EC1A5AB0D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Learning partner</a:t>
          </a:r>
        </a:p>
      </dgm:t>
    </dgm:pt>
    <dgm:pt modelId="{9532C299-8E20-4E5F-9800-86C5CA55B216}" type="parTrans" cxnId="{68860AA2-39EA-476A-9A98-AC7F80E11A7C}">
      <dgm:prSet/>
      <dgm:spPr/>
      <dgm:t>
        <a:bodyPr/>
        <a:lstStyle/>
        <a:p>
          <a:endParaRPr lang="en-GB"/>
        </a:p>
      </dgm:t>
    </dgm:pt>
    <dgm:pt modelId="{D04FDA93-3B14-4E8A-8F83-6285523A9D95}" type="sibTrans" cxnId="{68860AA2-39EA-476A-9A98-AC7F80E11A7C}">
      <dgm:prSet/>
      <dgm:spPr/>
      <dgm:t>
        <a:bodyPr/>
        <a:lstStyle/>
        <a:p>
          <a:endParaRPr lang="en-GB"/>
        </a:p>
      </dgm:t>
    </dgm:pt>
    <dgm:pt modelId="{7887A2B1-E2D7-4EBE-BC89-D1518E9B5C85}">
      <dgm:prSet phldrT="[Text]"/>
      <dgm:spPr>
        <a:solidFill>
          <a:srgbClr val="9A3785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Coach</a:t>
          </a:r>
        </a:p>
      </dgm:t>
    </dgm:pt>
    <dgm:pt modelId="{3854E809-35E0-423A-B4C4-824754D8C898}" type="parTrans" cxnId="{503B2712-C28B-4693-B4D7-B9BEBB9913D9}">
      <dgm:prSet/>
      <dgm:spPr/>
      <dgm:t>
        <a:bodyPr/>
        <a:lstStyle/>
        <a:p>
          <a:endParaRPr lang="en-GB"/>
        </a:p>
      </dgm:t>
    </dgm:pt>
    <dgm:pt modelId="{3702DCAC-3E35-4CC9-8969-E4C39DB7A026}" type="sibTrans" cxnId="{503B2712-C28B-4693-B4D7-B9BEBB9913D9}">
      <dgm:prSet/>
      <dgm:spPr/>
      <dgm:t>
        <a:bodyPr/>
        <a:lstStyle/>
        <a:p>
          <a:endParaRPr lang="en-GB"/>
        </a:p>
      </dgm:t>
    </dgm:pt>
    <dgm:pt modelId="{AAB0D41B-9094-4584-BABE-61E6ECDA2C76}">
      <dgm:prSet phldrT="[Text]"/>
      <dgm:spPr>
        <a:solidFill>
          <a:srgbClr val="E94251"/>
        </a:solidFill>
      </dgm:spPr>
      <dgm:t>
        <a:bodyPr/>
        <a:lstStyle/>
        <a:p>
          <a:r>
            <a:rPr lang="en-GB" dirty="0"/>
            <a:t>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Facilitate</a:t>
          </a:r>
        </a:p>
      </dgm:t>
    </dgm:pt>
    <dgm:pt modelId="{E53BF9E8-415A-47E5-9C70-3FB5F12FD7C1}" type="parTrans" cxnId="{3031D798-098E-41C8-9C0C-C57E2C715AD8}">
      <dgm:prSet/>
      <dgm:spPr/>
      <dgm:t>
        <a:bodyPr/>
        <a:lstStyle/>
        <a:p>
          <a:endParaRPr lang="en-GB"/>
        </a:p>
      </dgm:t>
    </dgm:pt>
    <dgm:pt modelId="{7FF6BACD-16B3-4D83-8057-308E6A488FAE}" type="sibTrans" cxnId="{3031D798-098E-41C8-9C0C-C57E2C715AD8}">
      <dgm:prSet/>
      <dgm:spPr/>
      <dgm:t>
        <a:bodyPr/>
        <a:lstStyle/>
        <a:p>
          <a:endParaRPr lang="en-GB"/>
        </a:p>
      </dgm:t>
    </dgm:pt>
    <dgm:pt modelId="{D082C580-26F1-40A3-8071-15FFBE8E9DB2}">
      <dgm:prSet phldrT="[Text]"/>
      <dgm:spPr>
        <a:solidFill>
          <a:srgbClr val="24456B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Shift </a:t>
          </a:r>
        </a:p>
      </dgm:t>
    </dgm:pt>
    <dgm:pt modelId="{40883E98-0457-4555-8282-7A715F8C4A45}" type="parTrans" cxnId="{297104A6-5014-47E4-A6A5-2114CDA54050}">
      <dgm:prSet/>
      <dgm:spPr/>
      <dgm:t>
        <a:bodyPr/>
        <a:lstStyle/>
        <a:p>
          <a:endParaRPr lang="en-GB"/>
        </a:p>
      </dgm:t>
    </dgm:pt>
    <dgm:pt modelId="{820A6F1F-773E-4662-81FC-A6B6B958198C}" type="sibTrans" cxnId="{297104A6-5014-47E4-A6A5-2114CDA54050}">
      <dgm:prSet/>
      <dgm:spPr/>
      <dgm:t>
        <a:bodyPr/>
        <a:lstStyle/>
        <a:p>
          <a:endParaRPr lang="en-GB"/>
        </a:p>
      </dgm:t>
    </dgm:pt>
    <dgm:pt modelId="{648EC60C-422B-40F3-9561-64DF9F393D20}">
      <dgm:prSet phldrT="[Text]"/>
      <dgm:spPr>
        <a:solidFill>
          <a:srgbClr val="F5A63A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Challenge  </a:t>
          </a:r>
        </a:p>
      </dgm:t>
    </dgm:pt>
    <dgm:pt modelId="{C43500BC-6DEF-4FCA-B367-EE9D03197A7C}" type="parTrans" cxnId="{1AFAFC8F-8B6B-458D-8EE1-87982C20E29B}">
      <dgm:prSet/>
      <dgm:spPr/>
      <dgm:t>
        <a:bodyPr/>
        <a:lstStyle/>
        <a:p>
          <a:endParaRPr lang="en-GB"/>
        </a:p>
      </dgm:t>
    </dgm:pt>
    <dgm:pt modelId="{1D99E5E8-1DD6-4B4C-8CA0-A62613F54114}" type="sibTrans" cxnId="{1AFAFC8F-8B6B-458D-8EE1-87982C20E29B}">
      <dgm:prSet/>
      <dgm:spPr/>
      <dgm:t>
        <a:bodyPr/>
        <a:lstStyle/>
        <a:p>
          <a:endParaRPr lang="en-GB"/>
        </a:p>
      </dgm:t>
    </dgm:pt>
    <dgm:pt modelId="{E35478C0-55B0-49B1-8F82-B9CD528AE419}" type="pres">
      <dgm:prSet presAssocID="{FC824786-3343-456E-A8AB-E1D273459C5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F62158-6403-4759-ABC3-569D8A54945D}" type="pres">
      <dgm:prSet presAssocID="{FC824786-3343-456E-A8AB-E1D273459C5E}" presName="matrix" presStyleCnt="0"/>
      <dgm:spPr/>
    </dgm:pt>
    <dgm:pt modelId="{43DB0435-AFB4-4BCB-BD79-D99436B17BE9}" type="pres">
      <dgm:prSet presAssocID="{FC824786-3343-456E-A8AB-E1D273459C5E}" presName="tile1" presStyleLbl="node1" presStyleIdx="0" presStyleCnt="4"/>
      <dgm:spPr/>
    </dgm:pt>
    <dgm:pt modelId="{634718A3-C4E1-4450-97CF-A34C621390EA}" type="pres">
      <dgm:prSet presAssocID="{FC824786-3343-456E-A8AB-E1D273459C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AC77B8-CCD4-4535-A212-E19655158FCE}" type="pres">
      <dgm:prSet presAssocID="{FC824786-3343-456E-A8AB-E1D273459C5E}" presName="tile2" presStyleLbl="node1" presStyleIdx="1" presStyleCnt="4" custLinFactNeighborY="0"/>
      <dgm:spPr/>
    </dgm:pt>
    <dgm:pt modelId="{E035487D-BB8B-4C0F-897D-7BB0216D4571}" type="pres">
      <dgm:prSet presAssocID="{FC824786-3343-456E-A8AB-E1D273459C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3F6F81-65A8-4321-9D3F-C8393881D2FB}" type="pres">
      <dgm:prSet presAssocID="{FC824786-3343-456E-A8AB-E1D273459C5E}" presName="tile3" presStyleLbl="node1" presStyleIdx="2" presStyleCnt="4"/>
      <dgm:spPr/>
    </dgm:pt>
    <dgm:pt modelId="{C9FB55D5-6CC1-4EEE-8B79-15BE7C7C1F6C}" type="pres">
      <dgm:prSet presAssocID="{FC824786-3343-456E-A8AB-E1D273459C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7984D2-A6FF-4BC8-BB69-196905AA5E87}" type="pres">
      <dgm:prSet presAssocID="{FC824786-3343-456E-A8AB-E1D273459C5E}" presName="tile4" presStyleLbl="node1" presStyleIdx="3" presStyleCnt="4" custLinFactNeighborX="-342" custLinFactNeighborY="-1113"/>
      <dgm:spPr/>
    </dgm:pt>
    <dgm:pt modelId="{BF7D5A0F-AFDF-40BE-8DD4-BED3D82DFEA2}" type="pres">
      <dgm:prSet presAssocID="{FC824786-3343-456E-A8AB-E1D273459C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88591F6-8A7A-4AA2-A852-0CAB5BB443E1}" type="pres">
      <dgm:prSet presAssocID="{FC824786-3343-456E-A8AB-E1D273459C5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03B2712-C28B-4693-B4D7-B9BEBB9913D9}" srcId="{E7BC7FBB-86BA-46BA-9DF6-CE2EC1A5AB0D}" destId="{7887A2B1-E2D7-4EBE-BC89-D1518E9B5C85}" srcOrd="0" destOrd="0" parTransId="{3854E809-35E0-423A-B4C4-824754D8C898}" sibTransId="{3702DCAC-3E35-4CC9-8969-E4C39DB7A026}"/>
    <dgm:cxn modelId="{23025715-4721-416A-868B-E11FC95DB822}" type="presOf" srcId="{AAB0D41B-9094-4584-BABE-61E6ECDA2C76}" destId="{E035487D-BB8B-4C0F-897D-7BB0216D4571}" srcOrd="1" destOrd="0" presId="urn:microsoft.com/office/officeart/2005/8/layout/matrix1"/>
    <dgm:cxn modelId="{26A62C2F-82B1-4E01-BB12-2B7A63D38EB1}" type="presOf" srcId="{AAB0D41B-9094-4584-BABE-61E6ECDA2C76}" destId="{BAAC77B8-CCD4-4535-A212-E19655158FCE}" srcOrd="0" destOrd="0" presId="urn:microsoft.com/office/officeart/2005/8/layout/matrix1"/>
    <dgm:cxn modelId="{CA6BF031-930F-46F4-95BC-6DE5A89188E8}" type="presOf" srcId="{648EC60C-422B-40F3-9561-64DF9F393D20}" destId="{087984D2-A6FF-4BC8-BB69-196905AA5E87}" srcOrd="0" destOrd="0" presId="urn:microsoft.com/office/officeart/2005/8/layout/matrix1"/>
    <dgm:cxn modelId="{3EBBB43A-9E46-4959-90BC-B857D60AE0BF}" type="presOf" srcId="{D082C580-26F1-40A3-8071-15FFBE8E9DB2}" destId="{B43F6F81-65A8-4321-9D3F-C8393881D2FB}" srcOrd="0" destOrd="0" presId="urn:microsoft.com/office/officeart/2005/8/layout/matrix1"/>
    <dgm:cxn modelId="{84EE9864-4875-458C-AC3D-071340757B8E}" type="presOf" srcId="{648EC60C-422B-40F3-9561-64DF9F393D20}" destId="{BF7D5A0F-AFDF-40BE-8DD4-BED3D82DFEA2}" srcOrd="1" destOrd="0" presId="urn:microsoft.com/office/officeart/2005/8/layout/matrix1"/>
    <dgm:cxn modelId="{840FBD7B-3D3F-42AC-9824-393A4D3371B5}" type="presOf" srcId="{D082C580-26F1-40A3-8071-15FFBE8E9DB2}" destId="{C9FB55D5-6CC1-4EEE-8B79-15BE7C7C1F6C}" srcOrd="1" destOrd="0" presId="urn:microsoft.com/office/officeart/2005/8/layout/matrix1"/>
    <dgm:cxn modelId="{86519A82-39AF-4002-9A0F-16BFAC1AF1B6}" type="presOf" srcId="{7887A2B1-E2D7-4EBE-BC89-D1518E9B5C85}" destId="{634718A3-C4E1-4450-97CF-A34C621390EA}" srcOrd="1" destOrd="0" presId="urn:microsoft.com/office/officeart/2005/8/layout/matrix1"/>
    <dgm:cxn modelId="{1AFAFC8F-8B6B-458D-8EE1-87982C20E29B}" srcId="{E7BC7FBB-86BA-46BA-9DF6-CE2EC1A5AB0D}" destId="{648EC60C-422B-40F3-9561-64DF9F393D20}" srcOrd="3" destOrd="0" parTransId="{C43500BC-6DEF-4FCA-B367-EE9D03197A7C}" sibTransId="{1D99E5E8-1DD6-4B4C-8CA0-A62613F54114}"/>
    <dgm:cxn modelId="{3031D798-098E-41C8-9C0C-C57E2C715AD8}" srcId="{E7BC7FBB-86BA-46BA-9DF6-CE2EC1A5AB0D}" destId="{AAB0D41B-9094-4584-BABE-61E6ECDA2C76}" srcOrd="1" destOrd="0" parTransId="{E53BF9E8-415A-47E5-9C70-3FB5F12FD7C1}" sibTransId="{7FF6BACD-16B3-4D83-8057-308E6A488FAE}"/>
    <dgm:cxn modelId="{7BB5E29B-C943-4110-86AA-B5B0DE440B68}" type="presOf" srcId="{E7BC7FBB-86BA-46BA-9DF6-CE2EC1A5AB0D}" destId="{888591F6-8A7A-4AA2-A852-0CAB5BB443E1}" srcOrd="0" destOrd="0" presId="urn:microsoft.com/office/officeart/2005/8/layout/matrix1"/>
    <dgm:cxn modelId="{68860AA2-39EA-476A-9A98-AC7F80E11A7C}" srcId="{FC824786-3343-456E-A8AB-E1D273459C5E}" destId="{E7BC7FBB-86BA-46BA-9DF6-CE2EC1A5AB0D}" srcOrd="0" destOrd="0" parTransId="{9532C299-8E20-4E5F-9800-86C5CA55B216}" sibTransId="{D04FDA93-3B14-4E8A-8F83-6285523A9D95}"/>
    <dgm:cxn modelId="{297104A6-5014-47E4-A6A5-2114CDA54050}" srcId="{E7BC7FBB-86BA-46BA-9DF6-CE2EC1A5AB0D}" destId="{D082C580-26F1-40A3-8071-15FFBE8E9DB2}" srcOrd="2" destOrd="0" parTransId="{40883E98-0457-4555-8282-7A715F8C4A45}" sibTransId="{820A6F1F-773E-4662-81FC-A6B6B958198C}"/>
    <dgm:cxn modelId="{5E5E0DBE-A53D-4700-9B35-8AEAF927BC08}" type="presOf" srcId="{FC824786-3343-456E-A8AB-E1D273459C5E}" destId="{E35478C0-55B0-49B1-8F82-B9CD528AE419}" srcOrd="0" destOrd="0" presId="urn:microsoft.com/office/officeart/2005/8/layout/matrix1"/>
    <dgm:cxn modelId="{8D44F9E4-3A05-4CE8-9588-433DBD0ED36F}" type="presOf" srcId="{7887A2B1-E2D7-4EBE-BC89-D1518E9B5C85}" destId="{43DB0435-AFB4-4BCB-BD79-D99436B17BE9}" srcOrd="0" destOrd="0" presId="urn:microsoft.com/office/officeart/2005/8/layout/matrix1"/>
    <dgm:cxn modelId="{BA750F8A-0EFC-4F52-83D2-D269F2179475}" type="presParOf" srcId="{E35478C0-55B0-49B1-8F82-B9CD528AE419}" destId="{02F62158-6403-4759-ABC3-569D8A54945D}" srcOrd="0" destOrd="0" presId="urn:microsoft.com/office/officeart/2005/8/layout/matrix1"/>
    <dgm:cxn modelId="{A311A797-D62D-4A39-B64E-3127285245E4}" type="presParOf" srcId="{02F62158-6403-4759-ABC3-569D8A54945D}" destId="{43DB0435-AFB4-4BCB-BD79-D99436B17BE9}" srcOrd="0" destOrd="0" presId="urn:microsoft.com/office/officeart/2005/8/layout/matrix1"/>
    <dgm:cxn modelId="{12028E83-1CD4-4AB8-BA0D-B1EAA6BD85BD}" type="presParOf" srcId="{02F62158-6403-4759-ABC3-569D8A54945D}" destId="{634718A3-C4E1-4450-97CF-A34C621390EA}" srcOrd="1" destOrd="0" presId="urn:microsoft.com/office/officeart/2005/8/layout/matrix1"/>
    <dgm:cxn modelId="{1B1463B1-73F0-4744-834D-57E50385FCC1}" type="presParOf" srcId="{02F62158-6403-4759-ABC3-569D8A54945D}" destId="{BAAC77B8-CCD4-4535-A212-E19655158FCE}" srcOrd="2" destOrd="0" presId="urn:microsoft.com/office/officeart/2005/8/layout/matrix1"/>
    <dgm:cxn modelId="{4B346D7E-4F8A-4C7A-A8BD-B98AC531C31C}" type="presParOf" srcId="{02F62158-6403-4759-ABC3-569D8A54945D}" destId="{E035487D-BB8B-4C0F-897D-7BB0216D4571}" srcOrd="3" destOrd="0" presId="urn:microsoft.com/office/officeart/2005/8/layout/matrix1"/>
    <dgm:cxn modelId="{87A3A6BF-6492-4A4A-805E-A7EF7C684BD4}" type="presParOf" srcId="{02F62158-6403-4759-ABC3-569D8A54945D}" destId="{B43F6F81-65A8-4321-9D3F-C8393881D2FB}" srcOrd="4" destOrd="0" presId="urn:microsoft.com/office/officeart/2005/8/layout/matrix1"/>
    <dgm:cxn modelId="{FF3C5FBB-EBB1-4B89-8CC0-2540D2840102}" type="presParOf" srcId="{02F62158-6403-4759-ABC3-569D8A54945D}" destId="{C9FB55D5-6CC1-4EEE-8B79-15BE7C7C1F6C}" srcOrd="5" destOrd="0" presId="urn:microsoft.com/office/officeart/2005/8/layout/matrix1"/>
    <dgm:cxn modelId="{40769586-BBB9-4C37-A8B4-05877F70977D}" type="presParOf" srcId="{02F62158-6403-4759-ABC3-569D8A54945D}" destId="{087984D2-A6FF-4BC8-BB69-196905AA5E87}" srcOrd="6" destOrd="0" presId="urn:microsoft.com/office/officeart/2005/8/layout/matrix1"/>
    <dgm:cxn modelId="{3C0E53D3-FEE3-438A-8805-581178D35971}" type="presParOf" srcId="{02F62158-6403-4759-ABC3-569D8A54945D}" destId="{BF7D5A0F-AFDF-40BE-8DD4-BED3D82DFEA2}" srcOrd="7" destOrd="0" presId="urn:microsoft.com/office/officeart/2005/8/layout/matrix1"/>
    <dgm:cxn modelId="{0214B919-0252-4A8A-8A52-3B61A8B10602}" type="presParOf" srcId="{E35478C0-55B0-49B1-8F82-B9CD528AE419}" destId="{888591F6-8A7A-4AA2-A852-0CAB5BB443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B0435-AFB4-4BCB-BD79-D99436B17BE9}">
      <dsp:nvSpPr>
        <dsp:cNvPr id="0" name=""/>
        <dsp:cNvSpPr/>
      </dsp:nvSpPr>
      <dsp:spPr>
        <a:xfrm rot="16200000">
          <a:off x="801770" y="-801770"/>
          <a:ext cx="2856296" cy="4459837"/>
        </a:xfrm>
        <a:prstGeom prst="round1Rect">
          <a:avLst/>
        </a:prstGeom>
        <a:solidFill>
          <a:srgbClr val="9A37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>
              <a:latin typeface="Arial" panose="020B0604020202020204" pitchFamily="34" charset="0"/>
              <a:cs typeface="Arial" panose="020B0604020202020204" pitchFamily="34" charset="0"/>
            </a:rPr>
            <a:t>Coach</a:t>
          </a:r>
        </a:p>
      </dsp:txBody>
      <dsp:txXfrm rot="5400000">
        <a:off x="0" y="0"/>
        <a:ext cx="4459837" cy="2142222"/>
      </dsp:txXfrm>
    </dsp:sp>
    <dsp:sp modelId="{BAAC77B8-CCD4-4535-A212-E19655158FCE}">
      <dsp:nvSpPr>
        <dsp:cNvPr id="0" name=""/>
        <dsp:cNvSpPr/>
      </dsp:nvSpPr>
      <dsp:spPr>
        <a:xfrm>
          <a:off x="4459837" y="0"/>
          <a:ext cx="4459837" cy="2856296"/>
        </a:xfrm>
        <a:prstGeom prst="round1Rect">
          <a:avLst/>
        </a:prstGeom>
        <a:solidFill>
          <a:srgbClr val="E942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 </a:t>
          </a:r>
          <a:r>
            <a:rPr lang="en-GB" sz="3800" kern="1200" dirty="0">
              <a:latin typeface="Arial" panose="020B0604020202020204" pitchFamily="34" charset="0"/>
              <a:cs typeface="Arial" panose="020B0604020202020204" pitchFamily="34" charset="0"/>
            </a:rPr>
            <a:t>Facilitate</a:t>
          </a:r>
        </a:p>
      </dsp:txBody>
      <dsp:txXfrm>
        <a:off x="4459837" y="0"/>
        <a:ext cx="4459837" cy="2142222"/>
      </dsp:txXfrm>
    </dsp:sp>
    <dsp:sp modelId="{B43F6F81-65A8-4321-9D3F-C8393881D2FB}">
      <dsp:nvSpPr>
        <dsp:cNvPr id="0" name=""/>
        <dsp:cNvSpPr/>
      </dsp:nvSpPr>
      <dsp:spPr>
        <a:xfrm rot="10800000">
          <a:off x="0" y="2856296"/>
          <a:ext cx="4459837" cy="2856296"/>
        </a:xfrm>
        <a:prstGeom prst="round1Rect">
          <a:avLst/>
        </a:prstGeom>
        <a:solidFill>
          <a:srgbClr val="2445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>
              <a:latin typeface="Arial" panose="020B0604020202020204" pitchFamily="34" charset="0"/>
              <a:cs typeface="Arial" panose="020B0604020202020204" pitchFamily="34" charset="0"/>
            </a:rPr>
            <a:t>Shift </a:t>
          </a:r>
        </a:p>
      </dsp:txBody>
      <dsp:txXfrm rot="10800000">
        <a:off x="0" y="3570370"/>
        <a:ext cx="4459837" cy="2142222"/>
      </dsp:txXfrm>
    </dsp:sp>
    <dsp:sp modelId="{087984D2-A6FF-4BC8-BB69-196905AA5E87}">
      <dsp:nvSpPr>
        <dsp:cNvPr id="0" name=""/>
        <dsp:cNvSpPr/>
      </dsp:nvSpPr>
      <dsp:spPr>
        <a:xfrm rot="5400000">
          <a:off x="5246355" y="2022735"/>
          <a:ext cx="2856296" cy="4459837"/>
        </a:xfrm>
        <a:prstGeom prst="round1Rect">
          <a:avLst/>
        </a:prstGeom>
        <a:solidFill>
          <a:srgbClr val="F5A6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>
              <a:latin typeface="Arial" panose="020B0604020202020204" pitchFamily="34" charset="0"/>
              <a:cs typeface="Arial" panose="020B0604020202020204" pitchFamily="34" charset="0"/>
            </a:rPr>
            <a:t>Challenge  </a:t>
          </a:r>
        </a:p>
      </dsp:txBody>
      <dsp:txXfrm rot="-5400000">
        <a:off x="4444585" y="3538579"/>
        <a:ext cx="4459837" cy="2142222"/>
      </dsp:txXfrm>
    </dsp:sp>
    <dsp:sp modelId="{888591F6-8A7A-4AA2-A852-0CAB5BB443E1}">
      <dsp:nvSpPr>
        <dsp:cNvPr id="0" name=""/>
        <dsp:cNvSpPr/>
      </dsp:nvSpPr>
      <dsp:spPr>
        <a:xfrm>
          <a:off x="3121886" y="2142222"/>
          <a:ext cx="2675902" cy="142814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>
              <a:latin typeface="Arial" panose="020B0604020202020204" pitchFamily="34" charset="0"/>
              <a:cs typeface="Arial" panose="020B0604020202020204" pitchFamily="34" charset="0"/>
            </a:rPr>
            <a:t>Learning partner</a:t>
          </a:r>
        </a:p>
      </dsp:txBody>
      <dsp:txXfrm>
        <a:off x="3191602" y="2211938"/>
        <a:ext cx="2536470" cy="128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5AD0-A6C5-B54B-99DC-EEA55F5CB57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77A20-9FA2-C141-B719-6A3CBC50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8764A-88DF-844D-9598-8AF7079BE160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863A5-CD9D-F34B-8F77-A1DDBDFE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863A5-CD9D-F34B-8F77-A1DDBDFEA6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kern="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863A5-CD9D-F34B-8F77-A1DDBDFEA6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1B6C2-5F03-5DB4-C0BF-0ABC5EEDC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3864"/>
            <a:ext cx="12191997" cy="68618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253693" y="3842300"/>
            <a:ext cx="5008728" cy="2907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4404407" y="5778451"/>
            <a:ext cx="539236" cy="827095"/>
          </a:xfrm>
          <a:prstGeom prst="rect">
            <a:avLst/>
          </a:prstGeom>
        </p:spPr>
      </p:pic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FB738FCA-0080-6ADC-566A-F3934C926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228" y="5892651"/>
            <a:ext cx="4607658" cy="351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3299A20-D370-8AF1-6DD3-D97D16A25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228" y="3981781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51B15918-CBFC-5434-3D82-46964BCC8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228" y="4880116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/>
              <a:t>Sub-title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0EDC209A-A490-2954-175D-8179D83F6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28" y="6281520"/>
            <a:ext cx="4607658" cy="297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6568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DF52CD-FE99-7523-4EBD-813BDC4A37CE}"/>
              </a:ext>
            </a:extLst>
          </p:cNvPr>
          <p:cNvSpPr/>
          <p:nvPr userDrawn="1"/>
        </p:nvSpPr>
        <p:spPr>
          <a:xfrm>
            <a:off x="-3" y="0"/>
            <a:ext cx="7772400" cy="6914147"/>
          </a:xfrm>
          <a:prstGeom prst="rect">
            <a:avLst/>
          </a:prstGeom>
          <a:solidFill>
            <a:srgbClr val="244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90E729F-CE51-8793-3A0C-4ACF5352E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015" y="3013402"/>
            <a:ext cx="5832364" cy="831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2F203F-FD4C-C4BF-1789-19350C091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26" r="25459"/>
          <a:stretch/>
        </p:blipFill>
        <p:spPr>
          <a:xfrm>
            <a:off x="7772397" y="12031"/>
            <a:ext cx="441960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9663C6-5E3B-ABE4-77A6-FD7A573D7DFC}"/>
              </a:ext>
            </a:extLst>
          </p:cNvPr>
          <p:cNvSpPr/>
          <p:nvPr userDrawn="1"/>
        </p:nvSpPr>
        <p:spPr>
          <a:xfrm>
            <a:off x="7772397" y="5107"/>
            <a:ext cx="4419602" cy="689901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E8C078-AD83-BFEC-62FF-5CC99EFAD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9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1B3C4A-C400-F09E-B1FC-17C091DA9062}"/>
              </a:ext>
            </a:extLst>
          </p:cNvPr>
          <p:cNvSpPr/>
          <p:nvPr userDrawn="1"/>
        </p:nvSpPr>
        <p:spPr>
          <a:xfrm>
            <a:off x="0" y="1"/>
            <a:ext cx="12192000" cy="3992288"/>
          </a:xfrm>
          <a:prstGeom prst="rect">
            <a:avLst/>
          </a:prstGeom>
          <a:solidFill>
            <a:srgbClr val="A6A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3299A20-D370-8AF1-6DD3-D97D16A25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488" y="1580547"/>
            <a:ext cx="10464799" cy="831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52731-A98A-1094-B92B-5B236B974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25" b="45989"/>
          <a:stretch/>
        </p:blipFill>
        <p:spPr>
          <a:xfrm>
            <a:off x="-11728" y="3992288"/>
            <a:ext cx="12203723" cy="28764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-11733" y="3992286"/>
            <a:ext cx="12203723" cy="28764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FB2688-AE47-477B-859C-CC2D0D0D301E}"/>
              </a:ext>
            </a:extLst>
          </p:cNvPr>
          <p:cNvSpPr txBox="1">
            <a:spLocks/>
          </p:cNvSpPr>
          <p:nvPr userDrawn="1"/>
        </p:nvSpPr>
        <p:spPr>
          <a:xfrm>
            <a:off x="365759" y="365126"/>
            <a:ext cx="11413375" cy="842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4800" b="1">
              <a:solidFill>
                <a:srgbClr val="9A378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D972D8-A176-4730-B91E-223051D9B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46048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24456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36B7-3CB9-E811-E01F-D28616A4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5542" y="1879382"/>
            <a:ext cx="9306425" cy="3870064"/>
          </a:xfrm>
          <a:prstGeom prst="rect">
            <a:avLst/>
          </a:prstGeo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5A63A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  <a:lvl2pPr marL="9360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E94251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Text</a:t>
            </a:r>
          </a:p>
          <a:p>
            <a:pPr marL="8001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5A63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Sub-text</a:t>
            </a:r>
          </a:p>
          <a:p>
            <a:pPr lvl="0"/>
            <a:r>
              <a:rPr lang="en-GB"/>
              <a:t>Text</a:t>
            </a:r>
          </a:p>
          <a:p>
            <a:pPr lvl="0"/>
            <a:r>
              <a:rPr lang="en-GB"/>
              <a:t>Text</a:t>
            </a:r>
          </a:p>
          <a:p>
            <a:pPr lvl="0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3289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FB2688-AE47-477B-859C-CC2D0D0D301E}"/>
              </a:ext>
            </a:extLst>
          </p:cNvPr>
          <p:cNvSpPr txBox="1">
            <a:spLocks/>
          </p:cNvSpPr>
          <p:nvPr userDrawn="1"/>
        </p:nvSpPr>
        <p:spPr>
          <a:xfrm>
            <a:off x="365759" y="365126"/>
            <a:ext cx="11413375" cy="842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4800" b="1">
              <a:solidFill>
                <a:srgbClr val="9A378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D972D8-A176-4730-B91E-223051D9B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46048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24456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</p:spTree>
    <p:extLst>
      <p:ext uri="{BB962C8B-B14F-4D97-AF65-F5344CB8AC3E}">
        <p14:creationId xmlns:p14="http://schemas.microsoft.com/office/powerpoint/2010/main" val="384755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65D7D-6E39-40ED-9A23-A56B5712A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38809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24456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95990E-B919-4040-B091-1B0BFD2C96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759" y="1254325"/>
            <a:ext cx="10585595" cy="717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600" b="0" i="0">
                <a:solidFill>
                  <a:srgbClr val="86BDD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023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3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65D7D-6E39-40ED-9A23-A56B5712A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38809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24456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95990E-B919-4040-B091-1B0BFD2C96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759" y="1254325"/>
            <a:ext cx="10585595" cy="717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600" b="0" i="0">
                <a:solidFill>
                  <a:srgbClr val="86BDD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EDE70-F625-D816-2B30-ECD6DEB92BAF}"/>
              </a:ext>
            </a:extLst>
          </p:cNvPr>
          <p:cNvSpPr/>
          <p:nvPr userDrawn="1"/>
        </p:nvSpPr>
        <p:spPr>
          <a:xfrm>
            <a:off x="11024074" y="5460762"/>
            <a:ext cx="1051133" cy="1256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8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FB2688-AE47-477B-859C-CC2D0D0D301E}"/>
              </a:ext>
            </a:extLst>
          </p:cNvPr>
          <p:cNvSpPr txBox="1">
            <a:spLocks/>
          </p:cNvSpPr>
          <p:nvPr userDrawn="1"/>
        </p:nvSpPr>
        <p:spPr>
          <a:xfrm>
            <a:off x="365759" y="365126"/>
            <a:ext cx="11413375" cy="842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4800" b="1">
              <a:solidFill>
                <a:srgbClr val="9A378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D972D8-A176-4730-B91E-223051D9B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46048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36B7-3CB9-E811-E01F-D28616A4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5542" y="1879382"/>
            <a:ext cx="9306425" cy="3870064"/>
          </a:xfrm>
          <a:prstGeom prst="rect">
            <a:avLst/>
          </a:prstGeo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5A63A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  <a:lvl2pPr marL="9360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E94251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Text</a:t>
            </a:r>
          </a:p>
          <a:p>
            <a:pPr marL="8001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5A63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Sub-text</a:t>
            </a:r>
          </a:p>
          <a:p>
            <a:pPr lvl="0"/>
            <a:r>
              <a:rPr lang="en-GB"/>
              <a:t>Text</a:t>
            </a:r>
          </a:p>
          <a:p>
            <a:pPr lvl="0"/>
            <a:r>
              <a:rPr lang="en-GB"/>
              <a:t>Text</a:t>
            </a:r>
          </a:p>
          <a:p>
            <a:pPr lvl="0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8361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1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FB2688-AE47-477B-859C-CC2D0D0D301E}"/>
              </a:ext>
            </a:extLst>
          </p:cNvPr>
          <p:cNvSpPr txBox="1">
            <a:spLocks/>
          </p:cNvSpPr>
          <p:nvPr userDrawn="1"/>
        </p:nvSpPr>
        <p:spPr>
          <a:xfrm>
            <a:off x="365759" y="365126"/>
            <a:ext cx="11413375" cy="842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4800" b="1">
              <a:solidFill>
                <a:srgbClr val="9A378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D972D8-A176-4730-B91E-223051D9B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46048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</p:spTree>
    <p:extLst>
      <p:ext uri="{BB962C8B-B14F-4D97-AF65-F5344CB8AC3E}">
        <p14:creationId xmlns:p14="http://schemas.microsoft.com/office/powerpoint/2010/main" val="190729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2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65D7D-6E39-40ED-9A23-A56B5712A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38809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95990E-B919-4040-B091-1B0BFD2C96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759" y="1254325"/>
            <a:ext cx="10585595" cy="717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600" b="0" i="0">
                <a:solidFill>
                  <a:srgbClr val="A6A6A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4207902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3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65D7D-6E39-40ED-9A23-A56B5712A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38809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95990E-B919-4040-B091-1B0BFD2C96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759" y="1254325"/>
            <a:ext cx="10585595" cy="717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600" b="0" i="0">
                <a:solidFill>
                  <a:srgbClr val="A6A6A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25333-897F-96AE-1E06-ACDB736A739C}"/>
              </a:ext>
            </a:extLst>
          </p:cNvPr>
          <p:cNvSpPr/>
          <p:nvPr userDrawn="1"/>
        </p:nvSpPr>
        <p:spPr>
          <a:xfrm>
            <a:off x="11024074" y="5460762"/>
            <a:ext cx="1051133" cy="1256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2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1B6C2-5F03-5DB4-C0BF-0ABC5EEDC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3864"/>
            <a:ext cx="12191997" cy="68618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-1" y="-3864"/>
            <a:ext cx="6426926" cy="686186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163016" y="350685"/>
            <a:ext cx="539236" cy="827095"/>
          </a:xfrm>
          <a:prstGeom prst="rect">
            <a:avLst/>
          </a:prstGeom>
        </p:spPr>
      </p:pic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3299A20-D370-8AF1-6DD3-D97D16A25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697" y="350685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/>
              <a:t>Key findings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51B15918-CBFC-5434-3D82-46964BCC8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97" y="1537083"/>
            <a:ext cx="4607658" cy="831849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/>
              <a:t>Finding 1</a:t>
            </a:r>
          </a:p>
          <a:p>
            <a:pPr lvl="0"/>
            <a:r>
              <a:rPr lang="en-GB"/>
              <a:t>Finding 2</a:t>
            </a:r>
          </a:p>
          <a:p>
            <a:pPr lvl="0"/>
            <a:r>
              <a:rPr lang="en-GB"/>
              <a:t>Finding 3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91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235591-DD5B-3680-4E27-E4A7B3E37297}"/>
              </a:ext>
            </a:extLst>
          </p:cNvPr>
          <p:cNvSpPr/>
          <p:nvPr userDrawn="1"/>
        </p:nvSpPr>
        <p:spPr>
          <a:xfrm>
            <a:off x="11024074" y="5460762"/>
            <a:ext cx="1051133" cy="1256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4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1">
    <p:bg>
      <p:bgPr>
        <a:solidFill>
          <a:srgbClr val="993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1663051" y="6711425"/>
            <a:ext cx="386521" cy="138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503"/>
              </a:spcBef>
              <a:buClr>
                <a:schemeClr val="bg2"/>
              </a:buClr>
            </a:pPr>
            <a:fld id="{08492756-E806-4604-9C5F-A6997CE6540C}" type="slidenum">
              <a:rPr lang="en-GB" sz="816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503"/>
                </a:spcBef>
                <a:buClr>
                  <a:schemeClr val="bg2"/>
                </a:buClr>
              </a:pPr>
              <a:t>‹#›</a:t>
            </a:fld>
            <a:endParaRPr lang="en-GB" sz="816" err="1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E8998-D983-3DD4-DEA7-CDB027F5A886}"/>
              </a:ext>
            </a:extLst>
          </p:cNvPr>
          <p:cNvSpPr/>
          <p:nvPr userDrawn="1"/>
        </p:nvSpPr>
        <p:spPr>
          <a:xfrm>
            <a:off x="-4" y="0"/>
            <a:ext cx="12192003" cy="6914147"/>
          </a:xfrm>
          <a:prstGeom prst="rect">
            <a:avLst/>
          </a:prstGeom>
          <a:solidFill>
            <a:srgbClr val="244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732651" y="1743768"/>
            <a:ext cx="8726707" cy="3306779"/>
          </a:xfrm>
          <a:prstGeom prst="rect">
            <a:avLst/>
          </a:prstGeom>
          <a:noFill/>
        </p:spPr>
        <p:txBody>
          <a:bodyPr wrap="square" anchor="ctr"/>
          <a:lstStyle>
            <a:lvl1pPr algn="ctr">
              <a:lnSpc>
                <a:spcPct val="110000"/>
              </a:lnSpc>
              <a:defRPr sz="5800" b="1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</p:spTree>
    <p:extLst>
      <p:ext uri="{BB962C8B-B14F-4D97-AF65-F5344CB8AC3E}">
        <p14:creationId xmlns:p14="http://schemas.microsoft.com/office/powerpoint/2010/main" val="198183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D0A8B4-B40F-32E8-0B0E-5517CA949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588" y="0"/>
            <a:ext cx="10980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naisi Deck_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dia Placeholder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263685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64F650C-9F0A-7D9B-B569-24AC120F1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5213" y="2124431"/>
            <a:ext cx="7952457" cy="1036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353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480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7739D-D90E-1D15-76C4-48DA82D78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213" y="3178704"/>
            <a:ext cx="8450772" cy="725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600" b="1" i="0" kern="1200" dirty="0">
                <a:solidFill>
                  <a:srgbClr val="F5A6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Sub-title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592EFF-0967-CB6B-1E5D-8C70DD0A42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1532" y="5984262"/>
            <a:ext cx="4777070" cy="5704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2000" b="0" i="0" kern="1200" dirty="0">
                <a:solidFill>
                  <a:srgbClr val="F5A6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FB2688-AE47-477B-859C-CC2D0D0D301E}"/>
              </a:ext>
            </a:extLst>
          </p:cNvPr>
          <p:cNvSpPr txBox="1">
            <a:spLocks/>
          </p:cNvSpPr>
          <p:nvPr userDrawn="1"/>
        </p:nvSpPr>
        <p:spPr>
          <a:xfrm>
            <a:off x="365759" y="365126"/>
            <a:ext cx="11413375" cy="842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4800" b="1">
              <a:solidFill>
                <a:srgbClr val="9A378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D972D8-A176-4730-B91E-223051D9B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46048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9938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36B7-3CB9-E811-E01F-D28616A4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5542" y="1879382"/>
            <a:ext cx="9306425" cy="3870064"/>
          </a:xfrm>
          <a:prstGeom prst="rect">
            <a:avLst/>
          </a:prstGeo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5A63A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  <a:lvl2pPr marL="9360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E94251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Text</a:t>
            </a:r>
          </a:p>
          <a:p>
            <a:pPr marL="8001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5A63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Sub-text</a:t>
            </a:r>
          </a:p>
          <a:p>
            <a:pPr lvl="0"/>
            <a:r>
              <a:rPr lang="en-GB"/>
              <a:t>Text</a:t>
            </a:r>
          </a:p>
          <a:p>
            <a:pPr lvl="0"/>
            <a:r>
              <a:rPr lang="en-GB"/>
              <a:t>Text</a:t>
            </a:r>
          </a:p>
          <a:p>
            <a:pPr lvl="0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6862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FB2688-AE47-477B-859C-CC2D0D0D301E}"/>
              </a:ext>
            </a:extLst>
          </p:cNvPr>
          <p:cNvSpPr txBox="1">
            <a:spLocks/>
          </p:cNvSpPr>
          <p:nvPr userDrawn="1"/>
        </p:nvSpPr>
        <p:spPr>
          <a:xfrm>
            <a:off x="365759" y="365126"/>
            <a:ext cx="11413375" cy="842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4800" b="1">
              <a:solidFill>
                <a:srgbClr val="9A378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D972D8-A176-4730-B91E-223051D9B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46048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9938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</p:spTree>
    <p:extLst>
      <p:ext uri="{BB962C8B-B14F-4D97-AF65-F5344CB8AC3E}">
        <p14:creationId xmlns:p14="http://schemas.microsoft.com/office/powerpoint/2010/main" val="2004399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65D7D-6E39-40ED-9A23-A56B5712A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65759" y="288926"/>
            <a:ext cx="11388092" cy="9278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l">
              <a:lnSpc>
                <a:spcPct val="110000"/>
              </a:lnSpc>
              <a:defRPr sz="4800" b="1" i="0" cap="none">
                <a:solidFill>
                  <a:srgbClr val="9938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95990E-B919-4040-B091-1B0BFD2C96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759" y="1254325"/>
            <a:ext cx="10585595" cy="717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600" b="0" i="0">
                <a:solidFill>
                  <a:srgbClr val="F5A6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2663251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(Hashed White)">
    <p:bg>
      <p:bgPr>
        <a:solidFill>
          <a:srgbClr val="993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704DE-F747-4164-86A3-7AF29F9FB83C}"/>
              </a:ext>
            </a:extLst>
          </p:cNvPr>
          <p:cNvSpPr/>
          <p:nvPr userDrawn="1"/>
        </p:nvSpPr>
        <p:spPr>
          <a:xfrm>
            <a:off x="-2110" y="-2"/>
            <a:ext cx="12194110" cy="6858001"/>
          </a:xfrm>
          <a:prstGeom prst="rect">
            <a:avLst/>
          </a:prstGeom>
          <a:solidFill>
            <a:srgbClr val="F5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44170" y="2346780"/>
            <a:ext cx="9906000" cy="217764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>
            <a:lvl1pPr algn="ctr">
              <a:lnSpc>
                <a:spcPct val="110000"/>
              </a:lnSpc>
              <a:defRPr sz="6000" b="1" i="0" cap="none">
                <a:solidFill>
                  <a:srgbClr val="F5A6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58902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(Hashed White)">
    <p:bg>
      <p:bgPr>
        <a:solidFill>
          <a:srgbClr val="993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704DE-F747-4164-86A3-7AF29F9FB83C}"/>
              </a:ext>
            </a:extLst>
          </p:cNvPr>
          <p:cNvSpPr/>
          <p:nvPr userDrawn="1"/>
        </p:nvSpPr>
        <p:spPr>
          <a:xfrm>
            <a:off x="-2110" y="-2"/>
            <a:ext cx="1219411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44170" y="2346780"/>
            <a:ext cx="9906000" cy="2177646"/>
          </a:xfrm>
          <a:prstGeom prst="rect">
            <a:avLst/>
          </a:prstGeom>
          <a:solidFill>
            <a:srgbClr val="F5A63A"/>
          </a:solidFill>
        </p:spPr>
        <p:txBody>
          <a:bodyPr wrap="square" anchor="ctr">
            <a:normAutofit/>
          </a:bodyPr>
          <a:lstStyle>
            <a:lvl1pPr algn="ctr">
              <a:lnSpc>
                <a:spcPct val="110000"/>
              </a:lnSpc>
              <a:defRPr sz="6000" b="1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3885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(Hashed White)">
    <p:bg>
      <p:bgPr>
        <a:solidFill>
          <a:srgbClr val="993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704DE-F747-4164-86A3-7AF29F9FB83C}"/>
              </a:ext>
            </a:extLst>
          </p:cNvPr>
          <p:cNvSpPr/>
          <p:nvPr userDrawn="1"/>
        </p:nvSpPr>
        <p:spPr>
          <a:xfrm>
            <a:off x="-2110" y="-2"/>
            <a:ext cx="1219411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44170" y="2346780"/>
            <a:ext cx="9906000" cy="2177646"/>
          </a:xfrm>
          <a:prstGeom prst="rect">
            <a:avLst/>
          </a:prstGeom>
          <a:solidFill>
            <a:srgbClr val="E94251"/>
          </a:solidFill>
        </p:spPr>
        <p:txBody>
          <a:bodyPr wrap="square" anchor="ctr">
            <a:normAutofit/>
          </a:bodyPr>
          <a:lstStyle>
            <a:lvl1pPr algn="ctr">
              <a:lnSpc>
                <a:spcPct val="110000"/>
              </a:lnSpc>
              <a:defRPr sz="6000" b="1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5109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1B6C2-5F03-5DB4-C0BF-0ABC5EEDC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3864"/>
            <a:ext cx="12191999" cy="68618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2" y="-1573"/>
            <a:ext cx="12191998" cy="685800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1B3C4A-C400-F09E-B1FC-17C091DA9062}"/>
              </a:ext>
            </a:extLst>
          </p:cNvPr>
          <p:cNvSpPr/>
          <p:nvPr userDrawn="1"/>
        </p:nvSpPr>
        <p:spPr>
          <a:xfrm>
            <a:off x="664203" y="580293"/>
            <a:ext cx="5197643" cy="629529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FB738FCA-0080-6ADC-566A-F3934C926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195" y="5947242"/>
            <a:ext cx="4607658" cy="351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3299A20-D370-8AF1-6DD3-D97D16A25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195" y="914644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51B15918-CBFC-5434-3D82-46964BCC8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195" y="3429000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Sub-title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0EDC209A-A490-2954-175D-8179D83F6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195" y="6336111"/>
            <a:ext cx="4607658" cy="297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26578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Slide (Hashed White)">
    <p:bg>
      <p:bgPr>
        <a:solidFill>
          <a:srgbClr val="993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704DE-F747-4164-86A3-7AF29F9FB83C}"/>
              </a:ext>
            </a:extLst>
          </p:cNvPr>
          <p:cNvSpPr/>
          <p:nvPr userDrawn="1"/>
        </p:nvSpPr>
        <p:spPr>
          <a:xfrm>
            <a:off x="-2110" y="-2"/>
            <a:ext cx="1219411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44170" y="2346780"/>
            <a:ext cx="9906000" cy="2177646"/>
          </a:xfrm>
          <a:prstGeom prst="rect">
            <a:avLst/>
          </a:prstGeom>
          <a:solidFill>
            <a:srgbClr val="9A3785"/>
          </a:solidFill>
        </p:spPr>
        <p:txBody>
          <a:bodyPr wrap="square" anchor="ctr">
            <a:normAutofit/>
          </a:bodyPr>
          <a:lstStyle>
            <a:lvl1pPr algn="ctr">
              <a:lnSpc>
                <a:spcPct val="110000"/>
              </a:lnSpc>
              <a:defRPr sz="6000" b="1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1572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bg>
      <p:bgPr>
        <a:solidFill>
          <a:srgbClr val="993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732651" y="1743768"/>
            <a:ext cx="8726707" cy="3306779"/>
          </a:xfrm>
          <a:prstGeom prst="rect">
            <a:avLst/>
          </a:prstGeom>
          <a:noFill/>
        </p:spPr>
        <p:txBody>
          <a:bodyPr wrap="square" anchor="ctr"/>
          <a:lstStyle>
            <a:lvl1pPr algn="ctr">
              <a:lnSpc>
                <a:spcPct val="110000"/>
              </a:lnSpc>
              <a:defRPr sz="5800" b="1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add statement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663051" y="6711425"/>
            <a:ext cx="386521" cy="138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503"/>
              </a:spcBef>
              <a:buClr>
                <a:schemeClr val="bg2"/>
              </a:buClr>
            </a:pPr>
            <a:fld id="{08492756-E806-4604-9C5F-A6997CE6540C}" type="slidenum">
              <a:rPr lang="en-GB" sz="816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503"/>
                </a:spcBef>
                <a:buClr>
                  <a:schemeClr val="bg2"/>
                </a:buClr>
              </a:pPr>
              <a:t>‹#›</a:t>
            </a:fld>
            <a:endParaRPr lang="en-GB" sz="816" err="1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s Slid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760319" y="600692"/>
            <a:ext cx="6733785" cy="717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i="0">
                <a:solidFill>
                  <a:srgbClr val="9938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16931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E1248C-A254-D365-7517-7D29C583C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34" y="0"/>
            <a:ext cx="1220372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-12032" y="4931"/>
            <a:ext cx="12203723" cy="687713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D09168-3628-C8A5-C671-23B49FBC7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5C721D-9737-6DF7-0A3C-EE0C59B9042B}"/>
              </a:ext>
            </a:extLst>
          </p:cNvPr>
          <p:cNvSpPr/>
          <p:nvPr userDrawn="1"/>
        </p:nvSpPr>
        <p:spPr>
          <a:xfrm>
            <a:off x="664203" y="580293"/>
            <a:ext cx="5197643" cy="6295294"/>
          </a:xfrm>
          <a:prstGeom prst="rect">
            <a:avLst/>
          </a:prstGeom>
          <a:solidFill>
            <a:srgbClr val="244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C7FF0FD-4B9D-69C0-8969-E3B5EB8BD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195" y="5947242"/>
            <a:ext cx="4607658" cy="351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9FF87D5-7D58-BC15-1253-642F0D9E88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195" y="914644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292FC1E-5835-DC82-9BD2-044DF8629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195" y="3429000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Sub-title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374017C-A528-5577-AB5E-2D8C2ED683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195" y="6336111"/>
            <a:ext cx="4607658" cy="297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2289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41BA7-6A39-8695-2F2F-EA909C596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12192001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-3" y="1"/>
            <a:ext cx="12191998" cy="685800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1B3C4A-C400-F09E-B1FC-17C091DA9062}"/>
              </a:ext>
            </a:extLst>
          </p:cNvPr>
          <p:cNvSpPr/>
          <p:nvPr userDrawn="1"/>
        </p:nvSpPr>
        <p:spPr>
          <a:xfrm>
            <a:off x="664203" y="580293"/>
            <a:ext cx="5197643" cy="629529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FB738FCA-0080-6ADC-566A-F3934C926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195" y="5947242"/>
            <a:ext cx="4607658" cy="351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3299A20-D370-8AF1-6DD3-D97D16A25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195" y="914644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51B15918-CBFC-5434-3D82-46964BCC8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195" y="3429000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Sub-title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0EDC209A-A490-2954-175D-8179D83F6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195" y="6336111"/>
            <a:ext cx="4607658" cy="297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1123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A5CD6-0DA4-C932-B777-E37EB4715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22534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0" y="-3"/>
            <a:ext cx="12225340" cy="685800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36573B-68A3-F51F-3E2B-9F20BDFF99BE}"/>
              </a:ext>
            </a:extLst>
          </p:cNvPr>
          <p:cNvSpPr/>
          <p:nvPr userDrawn="1"/>
        </p:nvSpPr>
        <p:spPr>
          <a:xfrm>
            <a:off x="664203" y="580293"/>
            <a:ext cx="5197643" cy="6295294"/>
          </a:xfrm>
          <a:prstGeom prst="rect">
            <a:avLst/>
          </a:prstGeom>
          <a:solidFill>
            <a:srgbClr val="244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1D52C634-BCDA-3A6E-59B8-ECC90A4138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195" y="5947242"/>
            <a:ext cx="4607658" cy="351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2E70CB55-FD1E-7061-181A-E2E25191E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195" y="914644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5A6387A6-D069-884A-B018-B4B1D83BAF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195" y="3429000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Sub-title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5EB8F532-9480-2A07-4EDE-53B4A8C686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195" y="6336111"/>
            <a:ext cx="4607658" cy="297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4370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865F80-72DC-0D5E-3B07-589AC3A80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948" y="0"/>
            <a:ext cx="1224294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-50948" y="1"/>
            <a:ext cx="12242948" cy="685800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2DA481-2419-9114-8DC8-22A6DD083108}"/>
              </a:ext>
            </a:extLst>
          </p:cNvPr>
          <p:cNvSpPr/>
          <p:nvPr userDrawn="1"/>
        </p:nvSpPr>
        <p:spPr>
          <a:xfrm>
            <a:off x="664203" y="580293"/>
            <a:ext cx="5197643" cy="629529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446C7665-F5AF-D5A3-EF4A-AC2E9CB1D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195" y="5947242"/>
            <a:ext cx="4607658" cy="351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E8FCE36C-B39E-E203-9B1E-3D11CEE18E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195" y="914644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0290F413-272C-B9C0-7A4D-6F7258CEC1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195" y="3429000"/>
            <a:ext cx="4607658" cy="83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Sub-title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64A37A4-C3BC-60FB-46C2-A95EAD17FB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195" y="6336111"/>
            <a:ext cx="4607658" cy="297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6552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1B6C2-5F03-5DB4-C0BF-0ABC5EEDC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3" t="822" r="58395" b="-271"/>
          <a:stretch/>
        </p:blipFill>
        <p:spPr>
          <a:xfrm flipH="1">
            <a:off x="7772399" y="0"/>
            <a:ext cx="4419600" cy="6900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7772398" y="1016"/>
            <a:ext cx="4419602" cy="689901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1B3C4A-C400-F09E-B1FC-17C091DA9062}"/>
              </a:ext>
            </a:extLst>
          </p:cNvPr>
          <p:cNvSpPr/>
          <p:nvPr userDrawn="1"/>
        </p:nvSpPr>
        <p:spPr>
          <a:xfrm>
            <a:off x="-3" y="0"/>
            <a:ext cx="7772400" cy="691414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3299A20-D370-8AF1-6DD3-D97D16A25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015" y="3013402"/>
            <a:ext cx="5832364" cy="831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2853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1B6C2-5F03-5DB4-C0BF-0ABC5EEDC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81" b="26699"/>
          <a:stretch/>
        </p:blipFill>
        <p:spPr>
          <a:xfrm flipH="1">
            <a:off x="0" y="3992288"/>
            <a:ext cx="12192000" cy="2865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813D-7D64-475C-CA9F-F2BCB29421B0}"/>
              </a:ext>
            </a:extLst>
          </p:cNvPr>
          <p:cNvSpPr/>
          <p:nvPr userDrawn="1"/>
        </p:nvSpPr>
        <p:spPr>
          <a:xfrm>
            <a:off x="0" y="3992288"/>
            <a:ext cx="12192000" cy="286571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57629-D0AB-81DC-F574-2F8A42FE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1B3C4A-C400-F09E-B1FC-17C091DA9062}"/>
              </a:ext>
            </a:extLst>
          </p:cNvPr>
          <p:cNvSpPr/>
          <p:nvPr userDrawn="1"/>
        </p:nvSpPr>
        <p:spPr>
          <a:xfrm>
            <a:off x="0" y="1"/>
            <a:ext cx="12192000" cy="3992288"/>
          </a:xfrm>
          <a:prstGeom prst="rect">
            <a:avLst/>
          </a:prstGeom>
          <a:solidFill>
            <a:srgbClr val="A6A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3299A20-D370-8AF1-6DD3-D97D16A25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488" y="1580547"/>
            <a:ext cx="10464799" cy="831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609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9949" r="30447" b="22873"/>
          <a:stretch/>
        </p:blipFill>
        <p:spPr>
          <a:xfrm>
            <a:off x="11210218" y="5637204"/>
            <a:ext cx="539236" cy="8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05" r:id="rId3"/>
    <p:sldLayoutId id="2147483693" r:id="rId4"/>
    <p:sldLayoutId id="2147483694" r:id="rId5"/>
    <p:sldLayoutId id="2147483690" r:id="rId6"/>
    <p:sldLayoutId id="2147483692" r:id="rId7"/>
    <p:sldLayoutId id="2147483708" r:id="rId8"/>
    <p:sldLayoutId id="2147483707" r:id="rId9"/>
    <p:sldLayoutId id="2147483706" r:id="rId10"/>
    <p:sldLayoutId id="2147483709" r:id="rId11"/>
    <p:sldLayoutId id="2147483699" r:id="rId12"/>
    <p:sldLayoutId id="2147483698" r:id="rId13"/>
    <p:sldLayoutId id="2147483700" r:id="rId14"/>
    <p:sldLayoutId id="2147483710" r:id="rId15"/>
    <p:sldLayoutId id="2147483703" r:id="rId16"/>
    <p:sldLayoutId id="2147483702" r:id="rId17"/>
    <p:sldLayoutId id="2147483701" r:id="rId18"/>
    <p:sldLayoutId id="2147483711" r:id="rId19"/>
    <p:sldLayoutId id="2147483689" r:id="rId20"/>
    <p:sldLayoutId id="2147483712" r:id="rId21"/>
    <p:sldLayoutId id="2147483691" r:id="rId22"/>
    <p:sldLayoutId id="2147483651" r:id="rId23"/>
    <p:sldLayoutId id="2147483696" r:id="rId24"/>
    <p:sldLayoutId id="2147483683" r:id="rId25"/>
    <p:sldLayoutId id="2147483688" r:id="rId26"/>
    <p:sldLayoutId id="2147483684" r:id="rId27"/>
    <p:sldLayoutId id="2147483685" r:id="rId28"/>
    <p:sldLayoutId id="2147483686" r:id="rId29"/>
    <p:sldLayoutId id="2147483687" r:id="rId30"/>
    <p:sldLayoutId id="2147483661" r:id="rId31"/>
    <p:sldLayoutId id="2147483716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22AA7-D7ED-FB92-2855-84E8F788F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Learning partnerships</a:t>
            </a:r>
          </a:p>
          <a:p>
            <a:r>
              <a:rPr lang="en-GB" b="0" dirty="0"/>
              <a:t>What are they?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C1106-E4BF-1268-5394-0ECD9176C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338" y="5646148"/>
            <a:ext cx="4607658" cy="297208"/>
          </a:xfrm>
        </p:spPr>
        <p:txBody>
          <a:bodyPr/>
          <a:lstStyle/>
          <a:p>
            <a:r>
              <a:rPr lang="en-GB" dirty="0"/>
              <a:t>Lily </a:t>
            </a:r>
            <a:r>
              <a:rPr lang="en-GB" dirty="0" err="1"/>
              <a:t>O’Flynn</a:t>
            </a:r>
            <a:r>
              <a:rPr lang="en-GB" dirty="0"/>
              <a:t>, </a:t>
            </a:r>
            <a:r>
              <a:rPr lang="en-GB" dirty="0" err="1"/>
              <a:t>Renaisi</a:t>
            </a:r>
            <a:r>
              <a:rPr lang="en-GB" dirty="0"/>
              <a:t> </a:t>
            </a:r>
          </a:p>
          <a:p>
            <a:r>
              <a:rPr lang="en-GB" dirty="0"/>
              <a:t>July 2023 </a:t>
            </a:r>
          </a:p>
        </p:txBody>
      </p:sp>
    </p:spTree>
    <p:extLst>
      <p:ext uri="{BB962C8B-B14F-4D97-AF65-F5344CB8AC3E}">
        <p14:creationId xmlns:p14="http://schemas.microsoft.com/office/powerpoint/2010/main" val="45591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5798D9-B45C-8200-8EB5-0B4FFC4D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15" y="309149"/>
            <a:ext cx="11388092" cy="927821"/>
          </a:xfrm>
          <a:noFill/>
        </p:spPr>
        <p:txBody>
          <a:bodyPr/>
          <a:lstStyle/>
          <a:p>
            <a:r>
              <a:rPr lang="en-GB" dirty="0"/>
              <a:t>What is a learning partner?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BA214-1B18-0AC6-9B50-A80436BCF37D}"/>
              </a:ext>
            </a:extLst>
          </p:cNvPr>
          <p:cNvSpPr txBox="1"/>
          <p:nvPr/>
        </p:nvSpPr>
        <p:spPr>
          <a:xfrm>
            <a:off x="510614" y="1349692"/>
            <a:ext cx="10273073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900" dirty="0">
                <a:solidFill>
                  <a:srgbClr val="86BDDA"/>
                </a:solidFill>
                <a:latin typeface="Arial" charset="0"/>
                <a:cs typeface="Arial" charset="0"/>
              </a:rPr>
              <a:t>There is no one size fits all role for a Learning Partner to play, they can support organisations in a variety of ways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E0612-4B14-AB62-EFB7-8CA377568366}"/>
              </a:ext>
            </a:extLst>
          </p:cNvPr>
          <p:cNvSpPr txBox="1"/>
          <p:nvPr/>
        </p:nvSpPr>
        <p:spPr>
          <a:xfrm>
            <a:off x="627727" y="2356302"/>
            <a:ext cx="4306412" cy="33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en-GB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have one? </a:t>
            </a:r>
            <a:endParaRPr lang="en-GB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explore learning questions and </a:t>
            </a:r>
            <a:r>
              <a:rPr lang="en-GB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/or to support developmental evaluations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improve delivery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GB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organisations to grow or move forward in an informed way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explore challenging themes or </a:t>
            </a:r>
            <a:r>
              <a:rPr lang="en-GB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through tricky issues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explore and work through a range of different perspectives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build learning capacity </a:t>
            </a:r>
            <a:endParaRPr lang="en-GB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 descr="Business team brainstorming">
            <a:extLst>
              <a:ext uri="{FF2B5EF4-FFF2-40B4-BE49-F238E27FC236}">
                <a16:creationId xmlns:a16="http://schemas.microsoft.com/office/drawing/2014/main" id="{FD97444C-1449-F179-2A09-A0B3638E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50" y="1996023"/>
            <a:ext cx="5369973" cy="35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9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of magician">
            <a:extLst>
              <a:ext uri="{FF2B5EF4-FFF2-40B4-BE49-F238E27FC236}">
                <a16:creationId xmlns:a16="http://schemas.microsoft.com/office/drawing/2014/main" id="{6F5981C4-AA78-1CD6-8BC5-0562BF39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99" y="1254325"/>
            <a:ext cx="6368186" cy="42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CCFF105E-DD03-C093-895C-C8641DBE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8556" y="1601891"/>
            <a:ext cx="4080067" cy="4080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2FE58-C5C7-70D9-DD20-F87337C4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 learning partner is not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0E25-0590-E09B-BB12-FAEA124258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(with caveats)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C7293-D2B5-D625-2707-DA4EAA69DA7F}"/>
              </a:ext>
            </a:extLst>
          </p:cNvPr>
          <p:cNvSpPr txBox="1"/>
          <p:nvPr/>
        </p:nvSpPr>
        <p:spPr>
          <a:xfrm>
            <a:off x="492507" y="2193483"/>
            <a:ext cx="5166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On their own a learning partner is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Able to answer all of your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Able to provide solutions to complex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evaluator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topic expert</a:t>
            </a:r>
          </a:p>
        </p:txBody>
      </p:sp>
    </p:spTree>
    <p:extLst>
      <p:ext uri="{BB962C8B-B14F-4D97-AF65-F5344CB8AC3E}">
        <p14:creationId xmlns:p14="http://schemas.microsoft.com/office/powerpoint/2010/main" val="115530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9BBCE5-554D-AED0-D508-62297B097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701224"/>
              </p:ext>
            </p:extLst>
          </p:nvPr>
        </p:nvGraphicFramePr>
        <p:xfrm>
          <a:off x="1240325" y="425740"/>
          <a:ext cx="8919675" cy="571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Arrow: Clockwise curve with solid fill">
            <a:extLst>
              <a:ext uri="{FF2B5EF4-FFF2-40B4-BE49-F238E27FC236}">
                <a16:creationId xmlns:a16="http://schemas.microsoft.com/office/drawing/2014/main" id="{82342D76-AE0B-BFAD-3415-DB9343D26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961576">
            <a:off x="5295353" y="74898"/>
            <a:ext cx="804250" cy="804250"/>
          </a:xfrm>
          <a:prstGeom prst="rect">
            <a:avLst/>
          </a:prstGeom>
        </p:spPr>
      </p:pic>
      <p:pic>
        <p:nvPicPr>
          <p:cNvPr id="7" name="Graphic 6" descr="Arrow: Clockwise curve with solid fill">
            <a:extLst>
              <a:ext uri="{FF2B5EF4-FFF2-40B4-BE49-F238E27FC236}">
                <a16:creationId xmlns:a16="http://schemas.microsoft.com/office/drawing/2014/main" id="{61EE52F9-D592-A004-10B6-1BA8264D2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340680">
            <a:off x="9780556" y="2989658"/>
            <a:ext cx="804250" cy="804250"/>
          </a:xfrm>
          <a:prstGeom prst="rect">
            <a:avLst/>
          </a:prstGeom>
        </p:spPr>
      </p:pic>
      <p:pic>
        <p:nvPicPr>
          <p:cNvPr id="8" name="Graphic 7" descr="Arrow: Clockwise curve with solid fill">
            <a:extLst>
              <a:ext uri="{FF2B5EF4-FFF2-40B4-BE49-F238E27FC236}">
                <a16:creationId xmlns:a16="http://schemas.microsoft.com/office/drawing/2014/main" id="{ABE0EDB0-755E-745A-CAB7-1949ED8413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88885">
            <a:off x="5391013" y="5746894"/>
            <a:ext cx="804250" cy="804250"/>
          </a:xfrm>
          <a:prstGeom prst="rect">
            <a:avLst/>
          </a:prstGeom>
        </p:spPr>
      </p:pic>
      <p:pic>
        <p:nvPicPr>
          <p:cNvPr id="9" name="Graphic 8" descr="Arrow: Clockwise curve with solid fill">
            <a:extLst>
              <a:ext uri="{FF2B5EF4-FFF2-40B4-BE49-F238E27FC236}">
                <a16:creationId xmlns:a16="http://schemas.microsoft.com/office/drawing/2014/main" id="{8BFC0BE6-593A-06BF-24B6-D87E1E8A0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26417">
            <a:off x="815519" y="2975957"/>
            <a:ext cx="804250" cy="804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CB0029-AD50-5A2A-1467-DFDE42B301C3}"/>
              </a:ext>
            </a:extLst>
          </p:cNvPr>
          <p:cNvSpPr txBox="1"/>
          <p:nvPr/>
        </p:nvSpPr>
        <p:spPr>
          <a:xfrm>
            <a:off x="1402180" y="589785"/>
            <a:ext cx="39645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with self-reflection &amp; self-reckoning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AA0D4-FC27-0C52-5010-200111B37802}"/>
              </a:ext>
            </a:extLst>
          </p:cNvPr>
          <p:cNvSpPr txBox="1"/>
          <p:nvPr/>
        </p:nvSpPr>
        <p:spPr>
          <a:xfrm>
            <a:off x="1530170" y="1213429"/>
            <a:ext cx="1367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D451F-CF2C-2345-EB2A-7A42B9ECDD97}"/>
              </a:ext>
            </a:extLst>
          </p:cNvPr>
          <p:cNvSpPr txBox="1"/>
          <p:nvPr/>
        </p:nvSpPr>
        <p:spPr>
          <a:xfrm>
            <a:off x="2032000" y="2004703"/>
            <a:ext cx="2319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answers to arise through inquiry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46562-C215-6FF5-F53A-33194E22B919}"/>
              </a:ext>
            </a:extLst>
          </p:cNvPr>
          <p:cNvSpPr txBox="1"/>
          <p:nvPr/>
        </p:nvSpPr>
        <p:spPr>
          <a:xfrm>
            <a:off x="6256804" y="621436"/>
            <a:ext cx="2696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&amp; hold space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D3076-04F8-F10B-C380-2F7345FE0331}"/>
              </a:ext>
            </a:extLst>
          </p:cNvPr>
          <p:cNvSpPr txBox="1"/>
          <p:nvPr/>
        </p:nvSpPr>
        <p:spPr>
          <a:xfrm>
            <a:off x="7103181" y="3526503"/>
            <a:ext cx="2696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in other perspectives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98CAE1-6F2A-CD40-6BEF-B6C2A519C20B}"/>
              </a:ext>
            </a:extLst>
          </p:cNvPr>
          <p:cNvSpPr txBox="1"/>
          <p:nvPr/>
        </p:nvSpPr>
        <p:spPr>
          <a:xfrm>
            <a:off x="2283947" y="3788913"/>
            <a:ext cx="2696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383B0-172A-BE59-0DC7-2266E82F73C7}"/>
              </a:ext>
            </a:extLst>
          </p:cNvPr>
          <p:cNvSpPr txBox="1"/>
          <p:nvPr/>
        </p:nvSpPr>
        <p:spPr>
          <a:xfrm>
            <a:off x="4080152" y="4847382"/>
            <a:ext cx="2696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loops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942C24-29F2-1F4C-4799-2CCA9CAB56A7}"/>
              </a:ext>
            </a:extLst>
          </p:cNvPr>
          <p:cNvSpPr txBox="1"/>
          <p:nvPr/>
        </p:nvSpPr>
        <p:spPr>
          <a:xfrm>
            <a:off x="1530170" y="2989813"/>
            <a:ext cx="2756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&amp; intentionally shift existing dynamics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F0580-DFFC-85DA-BCB7-36F244B7DF90}"/>
              </a:ext>
            </a:extLst>
          </p:cNvPr>
          <p:cNvSpPr txBox="1"/>
          <p:nvPr/>
        </p:nvSpPr>
        <p:spPr>
          <a:xfrm>
            <a:off x="4198736" y="1861588"/>
            <a:ext cx="1792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holding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8466AB-EEC3-6A6D-2DBA-822F8F44164A}"/>
              </a:ext>
            </a:extLst>
          </p:cNvPr>
          <p:cNvSpPr txBox="1"/>
          <p:nvPr/>
        </p:nvSpPr>
        <p:spPr>
          <a:xfrm>
            <a:off x="3544849" y="5408182"/>
            <a:ext cx="2208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shared principles &amp; values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85AC90-8B48-29A9-2D9A-B41492B0C098}"/>
              </a:ext>
            </a:extLst>
          </p:cNvPr>
          <p:cNvSpPr txBox="1"/>
          <p:nvPr/>
        </p:nvSpPr>
        <p:spPr>
          <a:xfrm>
            <a:off x="1325135" y="4222147"/>
            <a:ext cx="2059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buy in &amp; ownership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A73F0F-6283-1C91-D496-47C9ECAAEEAF}"/>
              </a:ext>
            </a:extLst>
          </p:cNvPr>
          <p:cNvCxnSpPr>
            <a:cxnSpLocks/>
          </p:cNvCxnSpPr>
          <p:nvPr/>
        </p:nvCxnSpPr>
        <p:spPr>
          <a:xfrm flipH="1">
            <a:off x="2985631" y="6432356"/>
            <a:ext cx="75813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D3EBB4-40A4-E975-8FA0-34D952C108EC}"/>
              </a:ext>
            </a:extLst>
          </p:cNvPr>
          <p:cNvCxnSpPr>
            <a:cxnSpLocks/>
          </p:cNvCxnSpPr>
          <p:nvPr/>
        </p:nvCxnSpPr>
        <p:spPr>
          <a:xfrm flipV="1">
            <a:off x="10566958" y="1520982"/>
            <a:ext cx="0" cy="4911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5FB60A4-6714-BB83-C258-63D77F61B11D}"/>
              </a:ext>
            </a:extLst>
          </p:cNvPr>
          <p:cNvSpPr txBox="1"/>
          <p:nvPr/>
        </p:nvSpPr>
        <p:spPr>
          <a:xfrm>
            <a:off x="9361693" y="6447651"/>
            <a:ext cx="195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Adaptation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C8CD21-321C-0E47-583D-06BE84BB5D6C}"/>
              </a:ext>
            </a:extLst>
          </p:cNvPr>
          <p:cNvSpPr txBox="1"/>
          <p:nvPr/>
        </p:nvSpPr>
        <p:spPr>
          <a:xfrm rot="16200000">
            <a:off x="9789238" y="5291087"/>
            <a:ext cx="195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BA4B7-FCE9-2733-173B-6313BDFF48A9}"/>
              </a:ext>
            </a:extLst>
          </p:cNvPr>
          <p:cNvSpPr txBox="1"/>
          <p:nvPr/>
        </p:nvSpPr>
        <p:spPr>
          <a:xfrm>
            <a:off x="8182652" y="4053118"/>
            <a:ext cx="2696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tensions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0BA10-23A9-7145-B40A-5D59AE2A5B56}"/>
              </a:ext>
            </a:extLst>
          </p:cNvPr>
          <p:cNvSpPr txBox="1"/>
          <p:nvPr/>
        </p:nvSpPr>
        <p:spPr>
          <a:xfrm>
            <a:off x="6046432" y="4458296"/>
            <a:ext cx="30219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provocative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A23E8-CBC7-FBAC-67F2-9D2B81991477}"/>
              </a:ext>
            </a:extLst>
          </p:cNvPr>
          <p:cNvSpPr txBox="1"/>
          <p:nvPr/>
        </p:nvSpPr>
        <p:spPr>
          <a:xfrm>
            <a:off x="6882389" y="1721979"/>
            <a:ext cx="3315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people together to collectively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collaborative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sense of complex info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390110-F433-1BAE-69A1-CDB39BC54771}"/>
              </a:ext>
            </a:extLst>
          </p:cNvPr>
          <p:cNvSpPr txBox="1"/>
          <p:nvPr/>
        </p:nvSpPr>
        <p:spPr>
          <a:xfrm>
            <a:off x="7312070" y="2957211"/>
            <a:ext cx="1670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role of neutral outsider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65137F-800A-07A6-BD7A-CBFE8E42A61D}"/>
              </a:ext>
            </a:extLst>
          </p:cNvPr>
          <p:cNvSpPr txBox="1"/>
          <p:nvPr/>
        </p:nvSpPr>
        <p:spPr>
          <a:xfrm>
            <a:off x="1333114" y="5193631"/>
            <a:ext cx="205933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findings to drive changes to practice/attitudes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5B4549-46B1-255C-FDD3-3BAA01E8418D}"/>
              </a:ext>
            </a:extLst>
          </p:cNvPr>
          <p:cNvSpPr txBox="1"/>
          <p:nvPr/>
        </p:nvSpPr>
        <p:spPr>
          <a:xfrm>
            <a:off x="5953717" y="5699201"/>
            <a:ext cx="330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data to inform and challenge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9C5D01-7E14-EFC1-8731-B352ACDD216B}"/>
              </a:ext>
            </a:extLst>
          </p:cNvPr>
          <p:cNvSpPr txBox="1"/>
          <p:nvPr/>
        </p:nvSpPr>
        <p:spPr>
          <a:xfrm>
            <a:off x="3399858" y="4359319"/>
            <a:ext cx="2696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new approaches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987AC-4CFD-1425-2A9F-8F35B40638D2}"/>
              </a:ext>
            </a:extLst>
          </p:cNvPr>
          <p:cNvSpPr txBox="1"/>
          <p:nvPr/>
        </p:nvSpPr>
        <p:spPr>
          <a:xfrm>
            <a:off x="4551771" y="1276171"/>
            <a:ext cx="1367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7F986-85F1-3F56-E061-634738F5F716}"/>
              </a:ext>
            </a:extLst>
          </p:cNvPr>
          <p:cNvSpPr txBox="1"/>
          <p:nvPr/>
        </p:nvSpPr>
        <p:spPr>
          <a:xfrm>
            <a:off x="8794837" y="4470550"/>
            <a:ext cx="2696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friend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57A2BA-8D63-E4E2-C9DF-5AFFFF7141C8}"/>
              </a:ext>
            </a:extLst>
          </p:cNvPr>
          <p:cNvSpPr txBox="1"/>
          <p:nvPr/>
        </p:nvSpPr>
        <p:spPr>
          <a:xfrm>
            <a:off x="6867422" y="5273918"/>
            <a:ext cx="40113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in voice of lived experience </a:t>
            </a:r>
          </a:p>
        </p:txBody>
      </p:sp>
    </p:spTree>
    <p:extLst>
      <p:ext uri="{BB962C8B-B14F-4D97-AF65-F5344CB8AC3E}">
        <p14:creationId xmlns:p14="http://schemas.microsoft.com/office/powerpoint/2010/main" val="38407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2" grpId="0"/>
      <p:bldP spid="25" grpId="0"/>
      <p:bldP spid="26" grpId="0"/>
      <p:bldP spid="2" grpId="0"/>
      <p:bldP spid="3" grpId="0"/>
      <p:bldP spid="5" grpId="0"/>
      <p:bldP spid="23" grpId="0"/>
      <p:bldP spid="27" grpId="0"/>
      <p:bldP spid="28" grpId="0"/>
      <p:bldP spid="31" grpId="0"/>
      <p:bldP spid="10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E3176EA8-81D4-A9A9-23D9-68B0C76FEF20}"/>
              </a:ext>
            </a:extLst>
          </p:cNvPr>
          <p:cNvSpPr/>
          <p:nvPr/>
        </p:nvSpPr>
        <p:spPr>
          <a:xfrm>
            <a:off x="3657192" y="828152"/>
            <a:ext cx="5688000" cy="5688000"/>
          </a:xfrm>
          <a:prstGeom prst="ellipse">
            <a:avLst/>
          </a:prstGeom>
          <a:solidFill>
            <a:srgbClr val="F5A63A"/>
          </a:solidFill>
          <a:ln>
            <a:solidFill>
              <a:srgbClr val="F5A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4FF3B1-B123-4E27-E46F-14A062E8232A}"/>
              </a:ext>
            </a:extLst>
          </p:cNvPr>
          <p:cNvSpPr/>
          <p:nvPr/>
        </p:nvSpPr>
        <p:spPr>
          <a:xfrm>
            <a:off x="4099169" y="1407929"/>
            <a:ext cx="4680000" cy="4680000"/>
          </a:xfrm>
          <a:prstGeom prst="ellipse">
            <a:avLst/>
          </a:prstGeom>
          <a:solidFill>
            <a:srgbClr val="9A3785"/>
          </a:solidFill>
          <a:ln>
            <a:solidFill>
              <a:srgbClr val="9A37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BEEB6-636E-ED74-6B8A-5E1E739B01E6}"/>
              </a:ext>
            </a:extLst>
          </p:cNvPr>
          <p:cNvSpPr/>
          <p:nvPr/>
        </p:nvSpPr>
        <p:spPr>
          <a:xfrm>
            <a:off x="4291343" y="1182671"/>
            <a:ext cx="4399984" cy="292991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t">
            <a:prstTxWarp prst="textArchUp">
              <a:avLst>
                <a:gd name="adj" fmla="val 11405738"/>
              </a:avLst>
            </a:prstTxWarp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bg1"/>
                </a:solidFill>
                <a:latin typeface="Arial"/>
                <a:cs typeface="Arial"/>
              </a:rPr>
              <a:t>Youth Futures Foundation and stakeholders </a:t>
            </a:r>
            <a:endParaRPr lang="en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26FB0-89CF-0D47-BEC0-BD746CD577B3}"/>
              </a:ext>
            </a:extLst>
          </p:cNvPr>
          <p:cNvSpPr/>
          <p:nvPr/>
        </p:nvSpPr>
        <p:spPr>
          <a:xfrm>
            <a:off x="4681295" y="1758426"/>
            <a:ext cx="3565020" cy="29299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local partnerships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D4BFB7-3E0B-A84F-A669-CF24478C190D}"/>
              </a:ext>
            </a:extLst>
          </p:cNvPr>
          <p:cNvSpPr/>
          <p:nvPr/>
        </p:nvSpPr>
        <p:spPr>
          <a:xfrm>
            <a:off x="4681295" y="2105159"/>
            <a:ext cx="3600000" cy="3600000"/>
          </a:xfrm>
          <a:prstGeom prst="ellipse">
            <a:avLst/>
          </a:prstGeom>
          <a:solidFill>
            <a:srgbClr val="E94251"/>
          </a:solidFill>
          <a:ln>
            <a:solidFill>
              <a:srgbClr val="9A37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F96FD4-FF1B-BD4B-ADCE-10873E2E8C9F}"/>
              </a:ext>
            </a:extLst>
          </p:cNvPr>
          <p:cNvSpPr/>
          <p:nvPr/>
        </p:nvSpPr>
        <p:spPr>
          <a:xfrm>
            <a:off x="5070632" y="2465852"/>
            <a:ext cx="2861367" cy="29299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partnership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0429A72F-87B9-4FF0-BF6C-31E84E7E057D}"/>
              </a:ext>
            </a:extLst>
          </p:cNvPr>
          <p:cNvSpPr/>
          <p:nvPr/>
        </p:nvSpPr>
        <p:spPr>
          <a:xfrm>
            <a:off x="3271324" y="2983658"/>
            <a:ext cx="6535908" cy="1508354"/>
          </a:xfrm>
          <a:prstGeom prst="roundRect">
            <a:avLst>
              <a:gd name="adj" fmla="val 3399"/>
            </a:avLst>
          </a:prstGeom>
          <a:solidFill>
            <a:srgbClr val="D1D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Arial"/>
                <a:ea typeface="Arial" charset="0"/>
                <a:cs typeface="Arial"/>
              </a:rPr>
              <a:t>Learning Partnership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F3F3F"/>
                </a:solidFill>
                <a:latin typeface="Arial"/>
                <a:ea typeface="Arial" charset="0"/>
                <a:cs typeface="Arial"/>
              </a:rPr>
              <a:t>Bespoke advice support and coaching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F3F3F"/>
                </a:solidFill>
                <a:latin typeface="Arial"/>
                <a:ea typeface="Arial" charset="0"/>
                <a:cs typeface="Arial"/>
              </a:rPr>
              <a:t>Workshop design and facilitation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F3F3F"/>
                </a:solidFill>
                <a:latin typeface="Arial"/>
                <a:ea typeface="Arial" charset="0"/>
                <a:cs typeface="Arial"/>
              </a:rPr>
              <a:t>Capacity building &amp; learning workshops across places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F3F3F"/>
                </a:solidFill>
                <a:latin typeface="Arial"/>
                <a:ea typeface="Arial" charset="0"/>
                <a:cs typeface="Arial"/>
              </a:rPr>
              <a:t>Written reports and visual outputs to share learning </a:t>
            </a:r>
          </a:p>
        </p:txBody>
      </p:sp>
      <p:sp>
        <p:nvSpPr>
          <p:cNvPr id="25" name="Arrow: Left-Right 31">
            <a:extLst>
              <a:ext uri="{FF2B5EF4-FFF2-40B4-BE49-F238E27FC236}">
                <a16:creationId xmlns:a16="http://schemas.microsoft.com/office/drawing/2014/main" id="{D878BF0E-5D75-FC42-B050-1B885F526AB1}"/>
              </a:ext>
            </a:extLst>
          </p:cNvPr>
          <p:cNvSpPr/>
          <p:nvPr/>
        </p:nvSpPr>
        <p:spPr>
          <a:xfrm rot="16200000">
            <a:off x="6287101" y="2723037"/>
            <a:ext cx="428184" cy="261107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5092315F-6D89-63CD-6C59-051A5CA01B15}"/>
              </a:ext>
            </a:extLst>
          </p:cNvPr>
          <p:cNvSpPr/>
          <p:nvPr/>
        </p:nvSpPr>
        <p:spPr>
          <a:xfrm>
            <a:off x="4106431" y="4745960"/>
            <a:ext cx="4488619" cy="1298179"/>
          </a:xfrm>
          <a:prstGeom prst="roundRect">
            <a:avLst>
              <a:gd name="adj" fmla="val 339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Evidence and evaluation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Local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labour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 market analysis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 charset="0"/>
              <a:cs typeface="Arial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Research on funding flows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 charset="0"/>
              <a:cs typeface="Arial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Evaluation findings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935A8865-DDCC-E708-3BF7-2BB7A729303B}"/>
              </a:ext>
            </a:extLst>
          </p:cNvPr>
          <p:cNvSpPr/>
          <p:nvPr/>
        </p:nvSpPr>
        <p:spPr>
          <a:xfrm rot="16200000">
            <a:off x="6325186" y="4501323"/>
            <a:ext cx="428184" cy="261107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C232-DF05-B142-FE63-DCC68993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54" y="317364"/>
            <a:ext cx="11388092" cy="927821"/>
          </a:xfrm>
          <a:noFill/>
        </p:spPr>
        <p:txBody>
          <a:bodyPr/>
          <a:lstStyle/>
          <a:p>
            <a:r>
              <a:rPr lang="en-GB" dirty="0"/>
              <a:t>Case study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35DC1-15FA-8C73-2669-576ABF906F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5373" y="1135469"/>
            <a:ext cx="10266113" cy="717767"/>
          </a:xfrm>
        </p:spPr>
        <p:txBody>
          <a:bodyPr/>
          <a:lstStyle/>
          <a:p>
            <a:r>
              <a:rPr lang="en-GB" dirty="0"/>
              <a:t>Connected Futures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34D82-6CBC-1E1F-40BF-99E79BC93E65}"/>
              </a:ext>
            </a:extLst>
          </p:cNvPr>
          <p:cNvSpPr txBox="1"/>
          <p:nvPr/>
        </p:nvSpPr>
        <p:spPr>
          <a:xfrm>
            <a:off x="445558" y="1853236"/>
            <a:ext cx="2327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86BD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young people to get good jobs through pioneering local partnerships in seven places </a:t>
            </a:r>
          </a:p>
        </p:txBody>
      </p:sp>
    </p:spTree>
    <p:extLst>
      <p:ext uri="{BB962C8B-B14F-4D97-AF65-F5344CB8AC3E}">
        <p14:creationId xmlns:p14="http://schemas.microsoft.com/office/powerpoint/2010/main" val="49732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DBF8-1394-DB65-0AF3-2AF8B315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need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07F8F-4CD0-8F07-6BC6-45F8180B20A2}"/>
              </a:ext>
            </a:extLst>
          </p:cNvPr>
          <p:cNvSpPr txBox="1"/>
          <p:nvPr/>
        </p:nvSpPr>
        <p:spPr>
          <a:xfrm>
            <a:off x="679010" y="1511929"/>
            <a:ext cx="7360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</a:t>
            </a:r>
          </a:p>
          <a:p>
            <a:r>
              <a:rPr lang="en-GB" dirty="0"/>
              <a:t>Resources </a:t>
            </a:r>
          </a:p>
          <a:p>
            <a:r>
              <a:rPr lang="en-GB" dirty="0"/>
              <a:t>Willingness to learn and change </a:t>
            </a:r>
          </a:p>
          <a:p>
            <a:r>
              <a:rPr lang="en-GB" dirty="0"/>
              <a:t>Buy in from across staff team </a:t>
            </a:r>
          </a:p>
        </p:txBody>
      </p:sp>
    </p:spTree>
    <p:extLst>
      <p:ext uri="{BB962C8B-B14F-4D97-AF65-F5344CB8AC3E}">
        <p14:creationId xmlns:p14="http://schemas.microsoft.com/office/powerpoint/2010/main" val="116590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4773D9D5FC47B45D67BA6607E947" ma:contentTypeVersion="18" ma:contentTypeDescription="Create a new document." ma:contentTypeScope="" ma:versionID="3bf7b15323d5961f1d9ccea31b83f1be">
  <xsd:schema xmlns:xsd="http://www.w3.org/2001/XMLSchema" xmlns:xs="http://www.w3.org/2001/XMLSchema" xmlns:p="http://schemas.microsoft.com/office/2006/metadata/properties" xmlns:ns1="http://schemas.microsoft.com/sharepoint/v3" xmlns:ns2="960d773b-5fab-4ecf-a209-ac970d2513a9" xmlns:ns3="0d94ed8d-2730-4009-9e90-5f439c23752e" targetNamespace="http://schemas.microsoft.com/office/2006/metadata/properties" ma:root="true" ma:fieldsID="742e510153902442d308b3e5a4636005" ns1:_="" ns2:_="" ns3:_="">
    <xsd:import namespace="http://schemas.microsoft.com/sharepoint/v3"/>
    <xsd:import namespace="960d773b-5fab-4ecf-a209-ac970d2513a9"/>
    <xsd:import namespace="0d94ed8d-2730-4009-9e90-5f439c2375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773b-5fab-4ecf-a209-ac970d2513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b8b1230-cfcd-447d-a07e-654c82c56804}" ma:internalName="TaxCatchAll" ma:showField="CatchAllData" ma:web="960d773b-5fab-4ecf-a209-ac970d2513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4ed8d-2730-4009-9e90-5f439c237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e36b3d5-6e6e-4262-afc1-7fc85226e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d94ed8d-2730-4009-9e90-5f439c23752e">
      <Terms xmlns="http://schemas.microsoft.com/office/infopath/2007/PartnerControls"/>
    </lcf76f155ced4ddcb4097134ff3c332f>
    <TaxCatchAll xmlns="960d773b-5fab-4ecf-a209-ac970d2513a9" xsi:nil="true"/>
  </documentManagement>
</p:properties>
</file>

<file path=customXml/itemProps1.xml><?xml version="1.0" encoding="utf-8"?>
<ds:datastoreItem xmlns:ds="http://schemas.openxmlformats.org/officeDocument/2006/customXml" ds:itemID="{6B85CE23-418D-402E-A1F7-18C66B7AA8BB}">
  <ds:schemaRefs>
    <ds:schemaRef ds:uri="0d94ed8d-2730-4009-9e90-5f439c23752e"/>
    <ds:schemaRef ds:uri="960d773b-5fab-4ecf-a209-ac970d2513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3B2C3C-1904-4E8E-87E3-226E35FEC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C3FC6-F38E-4D9A-B974-132266AA5A75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sharepoint/v3"/>
    <ds:schemaRef ds:uri="http://www.w3.org/XML/1998/namespace"/>
    <ds:schemaRef ds:uri="0d94ed8d-2730-4009-9e90-5f439c23752e"/>
    <ds:schemaRef ds:uri="http://purl.org/dc/elements/1.1/"/>
    <ds:schemaRef ds:uri="http://purl.org/dc/terms/"/>
    <ds:schemaRef ds:uri="960d773b-5fab-4ecf-a209-ac970d2513a9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322</Words>
  <Application>Microsoft Office PowerPoint</Application>
  <PresentationFormat>Widescreen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UI Light</vt:lpstr>
      <vt:lpstr>Office Theme</vt:lpstr>
      <vt:lpstr>PowerPoint Presentation</vt:lpstr>
      <vt:lpstr>What is a learning partner?</vt:lpstr>
      <vt:lpstr>What a learning partner is not </vt:lpstr>
      <vt:lpstr>PowerPoint Presentation</vt:lpstr>
      <vt:lpstr>Case study </vt:lpstr>
      <vt:lpstr>What you need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Jonny Weston</dc:creator>
  <cp:lastModifiedBy>Lily O'Flynn</cp:lastModifiedBy>
  <cp:revision>14</cp:revision>
  <dcterms:created xsi:type="dcterms:W3CDTF">2019-02-22T18:42:58Z</dcterms:created>
  <dcterms:modified xsi:type="dcterms:W3CDTF">2023-07-04T11:44:31Z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0x0101008CF14773D9D5FC47B45D67BA6607E947</vt:lpwstr>
  </property>
  <property fmtid="{D5CDD505-2E9C-101B-9397-08002B2CF9AE}" pid="3" name="MSIP_Label_8eca86e8-6fb5-45dd-bb08-a8d185fa5301_Enabled">
    <vt:lpwstr>true</vt:lpwstr>
  </property>
  <property fmtid="{D5CDD505-2E9C-101B-9397-08002B2CF9AE}" pid="4" name="MSIP_Label_8eca86e8-6fb5-45dd-bb08-a8d185fa5301_SetDate">
    <vt:lpwstr>2021-03-30T13:42:13Z</vt:lpwstr>
  </property>
  <property fmtid="{D5CDD505-2E9C-101B-9397-08002B2CF9AE}" pid="5" name="MSIP_Label_8eca86e8-6fb5-45dd-bb08-a8d185fa5301_Method">
    <vt:lpwstr>Standard</vt:lpwstr>
  </property>
  <property fmtid="{D5CDD505-2E9C-101B-9397-08002B2CF9AE}" pid="6" name="MSIP_Label_8eca86e8-6fb5-45dd-bb08-a8d185fa5301_Name">
    <vt:lpwstr>Official</vt:lpwstr>
  </property>
  <property fmtid="{D5CDD505-2E9C-101B-9397-08002B2CF9AE}" pid="7" name="MSIP_Label_8eca86e8-6fb5-45dd-bb08-a8d185fa5301_SiteId">
    <vt:lpwstr>9fe658cd-b3cd-4056-8519-3222ffa96be8</vt:lpwstr>
  </property>
  <property fmtid="{D5CDD505-2E9C-101B-9397-08002B2CF9AE}" pid="8" name="MSIP_Label_8eca86e8-6fb5-45dd-bb08-a8d185fa5301_ActionId">
    <vt:lpwstr>c6290e0a-5b1f-48fd-baa8-8b5dd5a822fc</vt:lpwstr>
  </property>
  <property fmtid="{D5CDD505-2E9C-101B-9397-08002B2CF9AE}" pid="9" name="MSIP_Label_8eca86e8-6fb5-45dd-bb08-a8d185fa5301_ContentBits">
    <vt:lpwstr>0</vt:lpwstr>
  </property>
  <property fmtid="{D5CDD505-2E9C-101B-9397-08002B2CF9AE}" pid="10" name="MediaServiceImageTags">
    <vt:lpwstr/>
  </property>
</Properties>
</file>